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handoutMasterIdLst>
    <p:handoutMasterId r:id="rId8"/>
  </p:handoutMasterIdLst>
  <p:sldIdLst>
    <p:sldId id="264" r:id="rId5"/>
    <p:sldId id="265" r:id="rId7"/>
  </p:sldIdLst>
  <p:sldSz cx="32735520" cy="43891200"/>
  <p:notesSz cx="6858000" cy="9144000"/>
  <p:custDataLst>
    <p:tags r:id="rId13"/>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04" userDrawn="1">
          <p15:clr>
            <a:srgbClr val="A4A3A4"/>
          </p15:clr>
        </p15:guide>
        <p15:guide id="2" orient="horz" pos="0" userDrawn="1">
          <p15:clr>
            <a:srgbClr val="A4A3A4"/>
          </p15:clr>
        </p15:guide>
        <p15:guide id="3" pos="433" userDrawn="1">
          <p15:clr>
            <a:srgbClr val="A4A3A4"/>
          </p15:clr>
        </p15:guide>
        <p15:guide id="4" pos="20176" userDrawn="1">
          <p15:clr>
            <a:srgbClr val="A4A3A4"/>
          </p15:clr>
        </p15:guide>
        <p15:guide id="5" pos="10465" userDrawn="1">
          <p15:clr>
            <a:srgbClr val="A4A3A4"/>
          </p15:clr>
        </p15:guide>
        <p15:guide id="6" pos="101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4830" autoAdjust="0"/>
  </p:normalViewPr>
  <p:slideViewPr>
    <p:cSldViewPr snapToGrid="0" snapToObjects="1" showGuides="1">
      <p:cViewPr>
        <p:scale>
          <a:sx n="20" d="100"/>
          <a:sy n="20" d="100"/>
        </p:scale>
        <p:origin x="8" y="8"/>
      </p:cViewPr>
      <p:guideLst>
        <p:guide orient="horz" pos="26904"/>
        <p:guide orient="horz"/>
        <p:guide pos="433"/>
        <p:guide pos="20176"/>
        <p:guide pos="10465"/>
        <p:guide pos="10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29.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endParaRPr lang="en-US" sz="50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endParaRPr lang="en-US" sz="1100" b="1" dirty="0">
              <a:solidFill>
                <a:schemeClr val="bg1">
                  <a:lumMod val="75000"/>
                </a:schemeClr>
              </a:solidFill>
              <a:latin typeface="Arial" panose="020B0604020202020204" pitchFamily="34" charset="0"/>
            </a:endParaRPr>
          </a:p>
        </p:txBody>
      </p:sp>
      <p:graphicFrame>
        <p:nvGraphicFramePr>
          <p:cNvPr id="3" name="Table 2"/>
          <p:cNvGraphicFramePr>
            <a:graphicFrameLocks noGrp="1"/>
          </p:cNvGraphicFramePr>
          <p:nvPr userDrawn="1"/>
        </p:nvGraphicFramePr>
        <p:xfrm>
          <a:off x="-14630400" y="37354"/>
          <a:ext cx="14170023" cy="43853846"/>
        </p:xfrm>
        <a:graphic>
          <a:graphicData uri="http://schemas.openxmlformats.org/drawingml/2006/table">
            <a:tbl>
              <a:tblPr firstRow="1" bandRow="1">
                <a:tableStyleId>{5C22544A-7EE6-4342-B048-85BDC9FD1C3A}</a:tableStyleId>
              </a:tblPr>
              <a:tblGrid>
                <a:gridCol w="6075991"/>
                <a:gridCol w="8094032"/>
              </a:tblGrid>
              <a:tr h="1703352">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r>
              <a:tr h="5565684">
                <a:tc gridSpan="2">
                  <a:txBody>
                    <a:bodyPr/>
                    <a:lstStyle/>
                    <a:p>
                      <a:pPr defTabSz="3765550"/>
                      <a:r>
                        <a:rPr lang="en-US" sz="3200" i="0" dirty="0">
                          <a:solidFill>
                            <a:srgbClr val="D9D9D9"/>
                          </a:solidFill>
                          <a:latin typeface="Arial" panose="020B0604020202020204"/>
                          <a:cs typeface="Arial" panose="020B0604020202020204"/>
                        </a:rPr>
                        <a:t>This PowerPoint template produces a </a:t>
                      </a:r>
                      <a:r>
                        <a:rPr lang="en-US" sz="3200" i="0" dirty="0">
                          <a:solidFill>
                            <a:srgbClr val="FFC000"/>
                          </a:solidFill>
                          <a:latin typeface="Arial" panose="020B0604020202020204"/>
                          <a:cs typeface="Arial" panose="020B0604020202020204"/>
                        </a:rPr>
                        <a:t>91x122cm </a:t>
                      </a:r>
                      <a:r>
                        <a:rPr lang="en-US" sz="32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the  </a:t>
                      </a:r>
                      <a:r>
                        <a:rPr lang="en-US" sz="3200" i="0" dirty="0">
                          <a:solidFill>
                            <a:srgbClr val="FFC000"/>
                          </a:solidFill>
                          <a:latin typeface="Arial" panose="020B0604020202020204"/>
                          <a:cs typeface="Arial" panose="020B0604020202020204"/>
                        </a:rPr>
                        <a:t>HELP DESK</a:t>
                      </a:r>
                      <a:r>
                        <a:rPr lang="en-US" sz="3200" i="0" baseline="0" dirty="0">
                          <a:solidFill>
                            <a:srgbClr val="D9D9D9"/>
                          </a:solidFill>
                          <a:latin typeface="Arial" panose="020B0604020202020204"/>
                          <a:cs typeface="Arial" panose="020B0604020202020204"/>
                        </a:rPr>
                        <a:t> </a:t>
                      </a:r>
                      <a:r>
                        <a:rPr lang="en-US" sz="3200" i="0" dirty="0">
                          <a:solidFill>
                            <a:srgbClr val="D9D9D9"/>
                          </a:solidFill>
                          <a:latin typeface="Arial" panose="020B0604020202020204"/>
                          <a:cs typeface="Arial" panose="020B0604020202020204"/>
                        </a:rPr>
                        <a:t>tab.</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To print your poster using our same-day professional printing service,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a:t>
                      </a:r>
                      <a:r>
                        <a:rPr lang="en-US" sz="3200" i="0" dirty="0">
                          <a:solidFill>
                            <a:srgbClr val="FFC000"/>
                          </a:solidFill>
                          <a:latin typeface="Arial" panose="020B0604020202020204"/>
                          <a:cs typeface="Arial" panose="020B0604020202020204"/>
                        </a:rPr>
                        <a:t>Order your poster</a:t>
                      </a:r>
                      <a:r>
                        <a:rPr lang="en-US" sz="3200" i="0" dirty="0">
                          <a:solidFill>
                            <a:srgbClr val="D9D9D9"/>
                          </a:solidFill>
                          <a:latin typeface="Arial" panose="020B0604020202020204"/>
                          <a:cs typeface="Arial" panose="020B0604020202020204"/>
                        </a:rPr>
                        <a:t>".</a:t>
                      </a:r>
                      <a:endParaRPr lang="en-US" sz="3200" b="1"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6119440">
                <a:tc>
                  <a:txBody>
                    <a:bodyPr/>
                    <a:lstStyle/>
                    <a:p>
                      <a:endParaRPr lang="en-US" sz="3200" dirty="0">
                        <a:solidFill>
                          <a:srgbClr val="1F3A4E"/>
                        </a:solidFill>
                      </a:endParaRPr>
                    </a:p>
                  </a:txBody>
                  <a:tcPr>
                    <a:blipFill rotWithShape="1">
                      <a:blip r:embed="rId2"/>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2902002">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3200" b="0" baseline="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chemeClr val="tx1">
                        <a:lumMod val="95000"/>
                        <a:lumOff val="5000"/>
                      </a:schemeClr>
                    </a:solidFill>
                  </a:tcPr>
                </a:tc>
              </a:tr>
              <a:tr h="5740920">
                <a:tc>
                  <a:txBody>
                    <a:bodyPr/>
                    <a:lstStyle/>
                    <a:p>
                      <a:endParaRPr lang="en-US" sz="3200" dirty="0">
                        <a:solidFill>
                          <a:srgbClr val="1F3A4E"/>
                        </a:solidFill>
                      </a:endParaRPr>
                    </a:p>
                  </a:txBody>
                  <a:tcPr>
                    <a:blipFill rotWithShape="1">
                      <a:blip r:embed="rId3"/>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endParaRPr lang="en-US" sz="3600" b="1" dirty="0">
                        <a:solidFill>
                          <a:srgbClr val="FFC000"/>
                        </a:solidFill>
                        <a:latin typeface="Arial" panose="020B0604020202020204" pitchFamily="34" charset="0"/>
                        <a:cs typeface="Arial" panose="020B0604020202020204" pitchFamily="34" charset="0"/>
                      </a:endParaRP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32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rgbClr val="010101"/>
                    </a:solidFill>
                  </a:tcPr>
                </a:tc>
              </a:tr>
              <a:tr h="318039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Photos</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82880" marT="137160">
                    <a:solidFill>
                      <a:srgbClr val="010101"/>
                    </a:solidFill>
                  </a:tcPr>
                </a:tc>
                <a:tc hMerge="1">
                  <a:tcPr/>
                </a:tc>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4"/>
                      <a:stretch>
                        <a:fillRect/>
                      </a:stretch>
                    </a:blipFill>
                  </a:tcPr>
                </a:tc>
                <a:tc hMerge="1">
                  <a:tcPr/>
                </a:tc>
              </a:tr>
              <a:tr h="17937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Quality check your graphics</a:t>
                      </a:r>
                      <a:endParaRPr lang="en-US" sz="36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321543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3200" noProof="0" dirty="0">
                        <a:solidFill>
                          <a:schemeClr val="bg1"/>
                        </a:solidFill>
                        <a:latin typeface="Arial" panose="020B0604020202020204"/>
                        <a:cs typeface="Arial" panose="020B0604020202020204"/>
                      </a:endParaRPr>
                    </a:p>
                  </a:txBody>
                  <a:tcPr marL="182880" marT="137160">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33196213" y="37355"/>
          <a:ext cx="14170023" cy="43534406"/>
        </p:xfrm>
        <a:graphic>
          <a:graphicData uri="http://schemas.openxmlformats.org/drawingml/2006/table">
            <a:tbl>
              <a:tblPr firstRow="1" bandRow="1">
                <a:tableStyleId>{5C22544A-7EE6-4342-B048-85BDC9FD1C3A}</a:tableStyleId>
              </a:tblPr>
              <a:tblGrid>
                <a:gridCol w="5560279"/>
                <a:gridCol w="1670442"/>
                <a:gridCol w="6939302"/>
              </a:tblGrid>
              <a:tr h="1721107">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c hMerge="1">
                  <a:tcPr/>
                </a:tc>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endParaRPr lang="en-US" sz="36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6"/>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a:tc>
                <a:tc hMerge="1">
                  <a:tcPr/>
                </a:tc>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32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cPr/>
                </a:tc>
                <a:tc hMerge="1">
                  <a:tcPr marL="182880" marT="137160">
                    <a:solidFill>
                      <a:srgbClr val="010101"/>
                    </a:solidFill>
                  </a:tcPr>
                </a:tc>
              </a:tr>
              <a:tr h="2377683">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cPr marL="182880" marT="137160">
                    <a:solidFill>
                      <a:srgbClr val="010101"/>
                    </a:solidFill>
                  </a:tcPr>
                </a:tc>
              </a:tr>
              <a:tr h="771499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gridSpan="2">
                  <a:tcPr marL="182880" marT="137160">
                    <a:solidFill>
                      <a:srgbClr val="010101"/>
                    </a:solidFill>
                  </a:tcPr>
                </a:tc>
                <a:tc vMerge="1" hMerge="1">
                  <a:tcPr/>
                </a:tc>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cPr marL="182880" marT="137160" anchor="ctr">
                    <a:solidFill>
                      <a:schemeClr val="tx1">
                        <a:lumMod val="95000"/>
                        <a:lumOff val="5000"/>
                      </a:schemeClr>
                    </a:solidFill>
                  </a:tcPr>
                </a:tc>
              </a:tr>
              <a:tr h="752003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How to print your poster</a:t>
                      </a:r>
                      <a:endParaRPr lang="en-US" sz="3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When you are ready to have your poster printed go online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and click on the "</a:t>
                      </a:r>
                      <a:r>
                        <a:rPr lang="en-US" sz="3200" noProof="0" dirty="0">
                          <a:solidFill>
                            <a:srgbClr val="FFC000"/>
                          </a:solidFill>
                          <a:latin typeface="Arial" panose="020B0604020202020204"/>
                          <a:cs typeface="Arial" panose="020B0604020202020204"/>
                        </a:rPr>
                        <a:t>Order Your Poster</a:t>
                      </a:r>
                      <a:r>
                        <a:rPr lang="en-US" sz="3200"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br>
                        <a:rPr lang="en-US" sz="3200" noProof="0" dirty="0">
                          <a:solidFill>
                            <a:srgbClr val="D9D9D9"/>
                          </a:solidFill>
                          <a:latin typeface="Arial" panose="020B0604020202020204"/>
                          <a:cs typeface="Arial" panose="020B0604020202020204"/>
                        </a:rPr>
                      </a:br>
                      <a:r>
                        <a:rPr lang="en-US" sz="3200" noProof="0" dirty="0">
                          <a:solidFill>
                            <a:srgbClr val="D9D9D9"/>
                          </a:solidFill>
                          <a:latin typeface="Arial" panose="020B0604020202020204"/>
                          <a:cs typeface="Arial" panose="020B0604020202020204"/>
                        </a:rPr>
                        <a:t>Go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for more information.</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tc>
                <a:tc hMerge="1">
                  <a:tcPr/>
                </a:tc>
              </a:tr>
              <a:tr h="1483277">
                <a:tc gridSpan="3">
                  <a:txBody>
                    <a:bodyPr/>
                    <a:lstStyle/>
                    <a:p>
                      <a:endParaRPr lang="en-US" sz="3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cPr/>
                </a:tc>
                <a:tc hMerge="1">
                  <a:tcPr/>
                </a:tc>
              </a:tr>
              <a:tr h="2016224">
                <a:tc gridSpan="2">
                  <a:txBody>
                    <a:bodyPr/>
                    <a:lstStyle/>
                    <a:p>
                      <a:pPr>
                        <a:lnSpc>
                          <a:spcPts val="2600"/>
                        </a:lnSpc>
                      </a:pPr>
                      <a:r>
                        <a:rPr lang="en-US" sz="2400" dirty="0">
                          <a:solidFill>
                            <a:schemeClr val="bg1">
                              <a:lumMod val="85000"/>
                            </a:schemeClr>
                          </a:solidFill>
                          <a:latin typeface="Arial" panose="020B0604020202020204"/>
                          <a:cs typeface="Arial" panose="020B0604020202020204"/>
                        </a:rPr>
                        <a:t>© 2019</a:t>
                      </a:r>
                      <a:r>
                        <a:rPr lang="en-US" sz="2400" baseline="0" dirty="0">
                          <a:solidFill>
                            <a:schemeClr val="bg1">
                              <a:lumMod val="85000"/>
                            </a:schemeClr>
                          </a:solidFill>
                          <a:latin typeface="Arial" panose="020B0604020202020204"/>
                          <a:cs typeface="Arial" panose="020B0604020202020204"/>
                        </a:rPr>
                        <a:t> </a:t>
                      </a:r>
                      <a:r>
                        <a:rPr lang="en-US" sz="2400" dirty="0" err="1">
                          <a:solidFill>
                            <a:schemeClr val="bg1">
                              <a:lumMod val="85000"/>
                            </a:schemeClr>
                          </a:solidFill>
                          <a:latin typeface="Arial" panose="020B0604020202020204"/>
                          <a:cs typeface="Arial" panose="020B0604020202020204"/>
                        </a:rPr>
                        <a:t>PosterPresentations.com</a:t>
                      </a:r>
                      <a:br>
                        <a:rPr lang="en-US" sz="2400" dirty="0">
                          <a:solidFill>
                            <a:schemeClr val="bg1">
                              <a:lumMod val="85000"/>
                            </a:schemeClr>
                          </a:solidFill>
                          <a:latin typeface="Arial" panose="020B0604020202020204"/>
                          <a:cs typeface="Arial" panose="020B0604020202020204"/>
                        </a:rPr>
                      </a:br>
                      <a:r>
                        <a:rPr lang="en-US" sz="2400" dirty="0">
                          <a:solidFill>
                            <a:schemeClr val="bg1">
                              <a:lumMod val="85000"/>
                            </a:schemeClr>
                          </a:solidFill>
                          <a:latin typeface="Arial" panose="020B0604020202020204"/>
                          <a:cs typeface="Arial" panose="020B0604020202020204"/>
                        </a:rPr>
                        <a:t>2117 Fourth Street ,</a:t>
                      </a:r>
                      <a:r>
                        <a:rPr lang="en-US" sz="2400" baseline="0" dirty="0">
                          <a:solidFill>
                            <a:schemeClr val="bg1">
                              <a:lumMod val="85000"/>
                            </a:schemeClr>
                          </a:solidFill>
                          <a:latin typeface="Arial" panose="020B0604020202020204"/>
                          <a:cs typeface="Arial" panose="020B0604020202020204"/>
                        </a:rPr>
                        <a:t> STE C        </a:t>
                      </a:r>
                      <a:endParaRPr lang="en-US" sz="2400" baseline="0" dirty="0">
                        <a:solidFill>
                          <a:schemeClr val="bg1">
                            <a:lumMod val="85000"/>
                          </a:schemeClr>
                        </a:solidFill>
                        <a:latin typeface="Arial" panose="020B0604020202020204"/>
                        <a:cs typeface="Arial" panose="020B0604020202020204"/>
                      </a:endParaRPr>
                    </a:p>
                    <a:p>
                      <a:pPr>
                        <a:lnSpc>
                          <a:spcPts val="2600"/>
                        </a:lnSpc>
                      </a:pPr>
                      <a:r>
                        <a:rPr lang="en-US" sz="2400" baseline="0" dirty="0">
                          <a:solidFill>
                            <a:schemeClr val="bg1">
                              <a:lumMod val="85000"/>
                            </a:schemeClr>
                          </a:solidFill>
                          <a:latin typeface="Arial" panose="020B0604020202020204"/>
                          <a:cs typeface="Arial" panose="020B0604020202020204"/>
                        </a:rPr>
                        <a:t>Berkeley CA 94710 USA</a:t>
                      </a:r>
                      <a:endParaRPr lang="en-US" sz="24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200" b="1" dirty="0">
                          <a:solidFill>
                            <a:srgbClr val="D0D0D0"/>
                          </a:solidFill>
                          <a:latin typeface="Arial" panose="020B0604020202020204"/>
                          <a:cs typeface="Arial" panose="020B0604020202020204"/>
                        </a:rPr>
                        <a:t>For complete tutorials</a:t>
                      </a:r>
                      <a:r>
                        <a:rPr lang="en-US" sz="3200" b="1" baseline="0" dirty="0">
                          <a:solidFill>
                            <a:srgbClr val="D0D0D0"/>
                          </a:solidFill>
                          <a:latin typeface="Arial" panose="020B0604020202020204"/>
                          <a:cs typeface="Arial" panose="020B0604020202020204"/>
                        </a:rPr>
                        <a:t> visit:</a:t>
                      </a:r>
                      <a:endParaRPr lang="en-US" sz="32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FFC000"/>
                          </a:solidFill>
                          <a:latin typeface="Arial" panose="020B0604020202020204"/>
                          <a:cs typeface="Arial" panose="020B0604020202020204"/>
                        </a:rPr>
                        <a:t>https://</a:t>
                      </a:r>
                      <a:r>
                        <a:rPr lang="en-US" sz="2400" b="1" dirty="0" err="1">
                          <a:solidFill>
                            <a:srgbClr val="FFC000"/>
                          </a:solidFill>
                          <a:latin typeface="Arial" panose="020B0604020202020204"/>
                          <a:cs typeface="Arial" panose="020B0604020202020204"/>
                        </a:rPr>
                        <a:t>www.posterpresentations.com</a:t>
                      </a:r>
                      <a:r>
                        <a:rPr lang="en-US" sz="2400" b="1" dirty="0">
                          <a:solidFill>
                            <a:srgbClr val="FFC000"/>
                          </a:solidFill>
                          <a:latin typeface="Arial" panose="020B0604020202020204"/>
                          <a:cs typeface="Arial" panose="020B0604020202020204"/>
                        </a:rPr>
                        <a:t>/</a:t>
                      </a:r>
                      <a:r>
                        <a:rPr lang="en-US" sz="2400" b="1" dirty="0" err="1">
                          <a:solidFill>
                            <a:srgbClr val="FFC000"/>
                          </a:solidFill>
                          <a:latin typeface="Arial" panose="020B0604020202020204"/>
                          <a:cs typeface="Arial" panose="020B0604020202020204"/>
                        </a:rPr>
                        <a:t>helpdesk.html</a:t>
                      </a:r>
                      <a:endParaRPr lang="en-US" sz="19900" dirty="0"/>
                    </a:p>
                  </a:txBody>
                  <a:tcPr marL="182880" marT="137160">
                    <a:solidFill>
                      <a:srgbClr val="010101"/>
                    </a:solidFill>
                  </a:tcPr>
                </a:tc>
              </a:tr>
            </a:tbl>
          </a:graphicData>
        </a:graphic>
      </p:graphicFrame>
      <p:sp>
        <p:nvSpPr>
          <p:cNvPr id="6" name="Rectangle 36"/>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5" Type="http://schemas.openxmlformats.org/officeDocument/2006/relationships/notesSlide" Target="../notesSlides/notesSlide1.xml"/><Relationship Id="rId34" Type="http://schemas.openxmlformats.org/officeDocument/2006/relationships/slideLayout" Target="../slideLayouts/slideLayout3.xml"/><Relationship Id="rId33" Type="http://schemas.openxmlformats.org/officeDocument/2006/relationships/image" Target="../media/image12.png"/><Relationship Id="rId32" Type="http://schemas.openxmlformats.org/officeDocument/2006/relationships/tags" Target="../tags/tag27.xml"/><Relationship Id="rId31" Type="http://schemas.openxmlformats.org/officeDocument/2006/relationships/tags" Target="../tags/tag26.xml"/><Relationship Id="rId30" Type="http://schemas.openxmlformats.org/officeDocument/2006/relationships/tags" Target="../tags/tag25.xml"/><Relationship Id="rId3" Type="http://schemas.openxmlformats.org/officeDocument/2006/relationships/image" Target="../media/image7.png"/><Relationship Id="rId29" Type="http://schemas.openxmlformats.org/officeDocument/2006/relationships/image" Target="../media/image11.png"/><Relationship Id="rId28" Type="http://schemas.openxmlformats.org/officeDocument/2006/relationships/tags" Target="../tags/tag24.xml"/><Relationship Id="rId27" Type="http://schemas.openxmlformats.org/officeDocument/2006/relationships/tags" Target="../tags/tag23.xml"/><Relationship Id="rId26" Type="http://schemas.openxmlformats.org/officeDocument/2006/relationships/image" Target="../media/image10.png"/><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image" Target="../media/image9.png"/><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image" Target="../media/image8.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accent1"/>
            </a:gs>
            <a:gs pos="0">
              <a:schemeClr val="accent1">
                <a:lumMod val="25000"/>
                <a:lumOff val="75000"/>
              </a:schemeClr>
            </a:gs>
            <a:gs pos="100000">
              <a:schemeClr val="accent1">
                <a:lumMod val="85000"/>
              </a:schemeClr>
            </a:gs>
          </a:gsLst>
          <a:lin ang="5400000" scaled="1"/>
        </a:gradFill>
        <a:effectLst/>
      </p:bgPr>
    </p:bg>
    <p:spTree>
      <p:nvGrpSpPr>
        <p:cNvPr id="1" name=""/>
        <p:cNvGrpSpPr/>
        <p:nvPr/>
      </p:nvGrpSpPr>
      <p:grpSpPr>
        <a:xfrm>
          <a:off x="0" y="0"/>
          <a:ext cx="0" cy="0"/>
          <a:chOff x="0" y="0"/>
          <a:chExt cx="0" cy="0"/>
        </a:xfrm>
      </p:grpSpPr>
      <p:sp>
        <p:nvSpPr>
          <p:cNvPr id="60" name="文本框 59"/>
          <p:cNvSpPr txBox="1"/>
          <p:nvPr>
            <p:custDataLst>
              <p:tags r:id="rId1"/>
            </p:custDataLst>
          </p:nvPr>
        </p:nvSpPr>
        <p:spPr>
          <a:xfrm>
            <a:off x="1183640" y="33129855"/>
            <a:ext cx="32280225" cy="706755"/>
          </a:xfrm>
          <a:prstGeom prst="rect">
            <a:avLst/>
          </a:prstGeom>
          <a:noFill/>
        </p:spPr>
        <p:txBody>
          <a:bodyPr wrap="square">
            <a:spAutoFit/>
          </a:bodyPr>
          <a:lstStyle/>
          <a:p>
            <a:pPr indent="0">
              <a:buNone/>
            </a:pPr>
            <a:r>
              <a:rPr lang="en-US" altLang="zh-CN" sz="4000" dirty="0">
                <a:solidFill>
                  <a:schemeClr val="dk1"/>
                </a:solidFill>
                <a:sym typeface="+mn-ea"/>
              </a:rPr>
              <a:t>XXXXXXXXXXXXXXXXXXXXXXXXXXXXXXX.</a:t>
            </a:r>
            <a:endParaRPr kumimoji="0" lang="en-US" altLang="zh-CN" sz="4000" b="0" i="0" u="none" strike="noStrike" kern="1200" cap="none" spc="0" normalizeH="0" baseline="0" noProof="0" dirty="0">
              <a:ln>
                <a:noFill/>
              </a:ln>
              <a:solidFill>
                <a:schemeClr val="dk1"/>
              </a:solidFill>
              <a:effectLst/>
              <a:uLnTx/>
              <a:uFillTx/>
              <a:latin typeface="Calibri" panose="020F0502020204030204"/>
              <a:ea typeface="宋体" panose="02010600030101010101" pitchFamily="2" charset="-122"/>
              <a:cs typeface="+mn-cs"/>
              <a:sym typeface="+mn-ea"/>
            </a:endParaRPr>
          </a:p>
        </p:txBody>
      </p:sp>
      <p:pic>
        <p:nvPicPr>
          <p:cNvPr id="53" name="图片 52"/>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6980822" y="13954754"/>
            <a:ext cx="7884359" cy="7655238"/>
          </a:xfrm>
          <a:prstGeom prst="rect">
            <a:avLst/>
          </a:prstGeom>
          <a:noFill/>
          <a:ln>
            <a:noFill/>
          </a:ln>
        </p:spPr>
      </p:pic>
      <p:sp>
        <p:nvSpPr>
          <p:cNvPr id="15" name="文本占位符 14"/>
          <p:cNvSpPr>
            <a:spLocks noGrp="1"/>
          </p:cNvSpPr>
          <p:nvPr>
            <p:ph type="body" sz="quarter" idx="10"/>
            <p:custDataLst>
              <p:tags r:id="rId4"/>
            </p:custDataLst>
          </p:nvPr>
        </p:nvSpPr>
        <p:spPr>
          <a:xfrm>
            <a:off x="674382" y="8521634"/>
            <a:ext cx="15461320" cy="1083945"/>
          </a:xfrm>
        </p:spPr>
        <p:txBody>
          <a:bodyPr wrap="square"/>
          <a:lstStyle/>
          <a:p>
            <a:pPr algn="just"/>
            <a:r>
              <a:rPr lang="en-US" altLang="zh-CN" sz="4000" dirty="0">
                <a:solidFill>
                  <a:schemeClr val="dk1"/>
                </a:solidFill>
              </a:rPr>
              <a:t>XXXXXXXXXXXXXXXXXXXXXXXXXXXXXXXX.</a:t>
            </a:r>
            <a:endParaRPr lang="en-US" altLang="zh-CN" sz="4000" dirty="0">
              <a:solidFill>
                <a:schemeClr val="dk1"/>
              </a:solidFill>
            </a:endParaRPr>
          </a:p>
        </p:txBody>
      </p:sp>
      <p:sp>
        <p:nvSpPr>
          <p:cNvPr id="16" name="文本占位符 15"/>
          <p:cNvSpPr>
            <a:spLocks noGrp="1"/>
          </p:cNvSpPr>
          <p:nvPr>
            <p:ph type="body" sz="quarter" idx="11"/>
            <p:custDataLst>
              <p:tags r:id="rId5"/>
            </p:custDataLst>
          </p:nvPr>
        </p:nvSpPr>
        <p:spPr>
          <a:xfrm>
            <a:off x="1183856" y="7617744"/>
            <a:ext cx="15449116" cy="1112984"/>
          </a:xfrm>
        </p:spPr>
        <p:txBody>
          <a:bodyPr/>
          <a:lstStyle/>
          <a:p>
            <a:r>
              <a:rPr lang="en-US" altLang="zh-CN" sz="6000" dirty="0">
                <a:solidFill>
                  <a:schemeClr val="accent1">
                    <a:lumMod val="50000"/>
                  </a:schemeClr>
                </a:solidFill>
              </a:rPr>
              <a:t>INTRODUCTION</a:t>
            </a:r>
            <a:endParaRPr lang="en-US" altLang="zh-CN" sz="6000" dirty="0">
              <a:solidFill>
                <a:schemeClr val="accent1">
                  <a:lumMod val="50000"/>
                </a:schemeClr>
              </a:solidFill>
            </a:endParaRPr>
          </a:p>
        </p:txBody>
      </p:sp>
      <p:sp>
        <p:nvSpPr>
          <p:cNvPr id="17" name="文本占位符 16"/>
          <p:cNvSpPr>
            <a:spLocks noGrp="1"/>
          </p:cNvSpPr>
          <p:nvPr>
            <p:ph type="body" sz="quarter" idx="20"/>
            <p:custDataLst>
              <p:tags r:id="rId6"/>
            </p:custDataLst>
          </p:nvPr>
        </p:nvSpPr>
        <p:spPr>
          <a:xfrm>
            <a:off x="669925" y="21918646"/>
            <a:ext cx="15452891" cy="1112984"/>
          </a:xfrm>
        </p:spPr>
        <p:txBody>
          <a:bodyPr/>
          <a:lstStyle/>
          <a:p>
            <a:r>
              <a:rPr lang="en-US" altLang="zh-CN" sz="6000" dirty="0">
                <a:solidFill>
                  <a:schemeClr val="accent1">
                    <a:lumMod val="50000"/>
                  </a:schemeClr>
                </a:solidFill>
              </a:rPr>
              <a:t>METHODS</a:t>
            </a:r>
            <a:endParaRPr lang="en-US" altLang="zh-CN" sz="6000" dirty="0">
              <a:solidFill>
                <a:schemeClr val="accent1">
                  <a:lumMod val="50000"/>
                </a:schemeClr>
              </a:solidFill>
            </a:endParaRPr>
          </a:p>
        </p:txBody>
      </p:sp>
      <p:sp>
        <p:nvSpPr>
          <p:cNvPr id="18" name="文本占位符 17"/>
          <p:cNvSpPr>
            <a:spLocks noGrp="1"/>
          </p:cNvSpPr>
          <p:nvPr>
            <p:ph type="body" sz="quarter" idx="25"/>
            <p:custDataLst>
              <p:tags r:id="rId7"/>
            </p:custDataLst>
          </p:nvPr>
        </p:nvSpPr>
        <p:spPr>
          <a:xfrm>
            <a:off x="16601174" y="29260016"/>
            <a:ext cx="15448916" cy="1112984"/>
          </a:xfrm>
        </p:spPr>
        <p:txBody>
          <a:bodyPr/>
          <a:lstStyle/>
          <a:p>
            <a:r>
              <a:rPr lang="en-US" altLang="zh-CN" sz="6000" dirty="0">
                <a:solidFill>
                  <a:schemeClr val="accent1">
                    <a:lumMod val="50000"/>
                  </a:schemeClr>
                </a:solidFill>
              </a:rPr>
              <a:t>CONCLUSIONS</a:t>
            </a:r>
            <a:endParaRPr lang="en-US" altLang="zh-CN" sz="6000" dirty="0">
              <a:solidFill>
                <a:schemeClr val="accent1">
                  <a:lumMod val="50000"/>
                </a:schemeClr>
              </a:solidFill>
            </a:endParaRPr>
          </a:p>
        </p:txBody>
      </p:sp>
      <p:sp>
        <p:nvSpPr>
          <p:cNvPr id="19" name="文本占位符 18"/>
          <p:cNvSpPr>
            <a:spLocks noGrp="1"/>
          </p:cNvSpPr>
          <p:nvPr>
            <p:ph type="body" sz="quarter" idx="26"/>
            <p:custDataLst>
              <p:tags r:id="rId8"/>
            </p:custDataLst>
          </p:nvPr>
        </p:nvSpPr>
        <p:spPr>
          <a:xfrm>
            <a:off x="16601174" y="30163906"/>
            <a:ext cx="15448916" cy="160083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a:p>
            <a:endParaRPr lang="en-US" altLang="zh-CN" sz="4000" dirty="0">
              <a:solidFill>
                <a:schemeClr val="dk1"/>
              </a:solidFill>
            </a:endParaRPr>
          </a:p>
        </p:txBody>
      </p:sp>
      <p:sp>
        <p:nvSpPr>
          <p:cNvPr id="22" name="文本占位符 21"/>
          <p:cNvSpPr>
            <a:spLocks noGrp="1"/>
          </p:cNvSpPr>
          <p:nvPr>
            <p:ph type="body" sz="quarter" idx="29"/>
            <p:custDataLst>
              <p:tags r:id="rId9"/>
            </p:custDataLst>
          </p:nvPr>
        </p:nvSpPr>
        <p:spPr>
          <a:xfrm>
            <a:off x="16613149" y="40090379"/>
            <a:ext cx="15436940" cy="1112984"/>
          </a:xfrm>
        </p:spPr>
        <p:txBody>
          <a:bodyPr/>
          <a:lstStyle/>
          <a:p>
            <a:r>
              <a:rPr lang="en-US" altLang="zh-CN" sz="6000" dirty="0">
                <a:solidFill>
                  <a:schemeClr val="accent1">
                    <a:lumMod val="50000"/>
                  </a:schemeClr>
                </a:solidFill>
              </a:rPr>
              <a:t>ACKNOWLEDGEMENT</a:t>
            </a:r>
            <a:endParaRPr lang="en-US" altLang="zh-CN" sz="6000" dirty="0">
              <a:solidFill>
                <a:schemeClr val="accent1">
                  <a:lumMod val="50000"/>
                </a:schemeClr>
              </a:solidFill>
            </a:endParaRPr>
          </a:p>
        </p:txBody>
      </p:sp>
      <p:sp>
        <p:nvSpPr>
          <p:cNvPr id="23" name="文本占位符 22"/>
          <p:cNvSpPr>
            <a:spLocks noGrp="1"/>
          </p:cNvSpPr>
          <p:nvPr>
            <p:ph type="body" sz="quarter" idx="30"/>
            <p:custDataLst>
              <p:tags r:id="rId10"/>
            </p:custDataLst>
          </p:nvPr>
        </p:nvSpPr>
        <p:spPr>
          <a:xfrm>
            <a:off x="16584613" y="41004940"/>
            <a:ext cx="15444672" cy="108394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a:t>
            </a:r>
            <a:endParaRPr lang="en-US" altLang="zh-CN" sz="4000" dirty="0">
              <a:solidFill>
                <a:schemeClr val="dk1"/>
              </a:solidFill>
            </a:endParaRPr>
          </a:p>
        </p:txBody>
      </p:sp>
      <p:sp>
        <p:nvSpPr>
          <p:cNvPr id="24" name="文本占位符 23"/>
          <p:cNvSpPr>
            <a:spLocks noGrp="1"/>
          </p:cNvSpPr>
          <p:nvPr>
            <p:ph type="body" sz="quarter" idx="96"/>
            <p:custDataLst>
              <p:tags r:id="rId11"/>
            </p:custDataLst>
          </p:nvPr>
        </p:nvSpPr>
        <p:spPr>
          <a:xfrm>
            <a:off x="674381" y="15099761"/>
            <a:ext cx="15462655" cy="1083945"/>
          </a:xfrm>
        </p:spPr>
        <p:txBody>
          <a:bodyPr wrap="square"/>
          <a:lstStyle/>
          <a:p>
            <a:pPr algn="just"/>
            <a:r>
              <a:rPr lang="en-US" altLang="zh-CN" sz="4000" dirty="0">
                <a:solidFill>
                  <a:schemeClr val="dk1"/>
                </a:solidFill>
              </a:rPr>
              <a:t>XXXXXXXXXXXXXXXXXXXXXXXXXXXXXXXXX.</a:t>
            </a:r>
            <a:endParaRPr lang="en-US" altLang="zh-CN" sz="4000" dirty="0">
              <a:solidFill>
                <a:schemeClr val="dk1"/>
              </a:solidFill>
            </a:endParaRPr>
          </a:p>
        </p:txBody>
      </p:sp>
      <p:sp>
        <p:nvSpPr>
          <p:cNvPr id="26" name="文本占位符 25"/>
          <p:cNvSpPr>
            <a:spLocks noGrp="1"/>
          </p:cNvSpPr>
          <p:nvPr>
            <p:ph type="body" sz="quarter" idx="151"/>
            <p:custDataLst>
              <p:tags r:id="rId12"/>
            </p:custDataLst>
          </p:nvPr>
        </p:nvSpPr>
        <p:spPr>
          <a:xfrm>
            <a:off x="0" y="4854195"/>
            <a:ext cx="32735838" cy="2095377"/>
          </a:xfrm>
        </p:spPr>
        <p:txBody>
          <a:bodyPr>
            <a:noAutofit/>
          </a:bodyPr>
          <a:lstStyle/>
          <a:p>
            <a:r>
              <a:rPr lang="en-US" altLang="zh-CN" sz="4000" dirty="0">
                <a:solidFill>
                  <a:schemeClr val="lt1"/>
                </a:solidFill>
              </a:rPr>
              <a:t>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b</a:t>
            </a:r>
            <a:r>
              <a:rPr lang="en-US" altLang="zh-CN" sz="4000" dirty="0">
                <a:solidFill>
                  <a:schemeClr val="lt1"/>
                </a:solidFill>
              </a:rPr>
              <a:t>,</a:t>
            </a:r>
            <a:endParaRPr lang="en-US" altLang="zh-CN" sz="4000" baseline="30000" dirty="0">
              <a:solidFill>
                <a:schemeClr val="lt1"/>
              </a:solidFill>
            </a:endParaRPr>
          </a:p>
          <a:p>
            <a:r>
              <a:rPr lang="en-US" altLang="zh-CN" sz="4000" dirty="0">
                <a:solidFill>
                  <a:schemeClr val="lt1"/>
                </a:solidFill>
              </a:rPr>
              <a:t>a. School of electrical and automation, Wuhan University, Wuhan 430072,China</a:t>
            </a:r>
            <a:endParaRPr lang="en-US" altLang="zh-CN" sz="4000" dirty="0">
              <a:solidFill>
                <a:schemeClr val="lt1"/>
              </a:solidFill>
            </a:endParaRPr>
          </a:p>
          <a:p>
            <a:r>
              <a:rPr lang="en-US" altLang="zh-CN" sz="4000" dirty="0">
                <a:solidFill>
                  <a:schemeClr val="lt1"/>
                </a:solidFill>
              </a:rPr>
              <a:t>b. School of electronic and electrical engineering, Wuhan Textile University, Wuhan 430200, China </a:t>
            </a:r>
            <a:endParaRPr lang="en-US" altLang="zh-CN" sz="4000" dirty="0">
              <a:solidFill>
                <a:schemeClr val="lt1"/>
              </a:solidFill>
            </a:endParaRPr>
          </a:p>
          <a:p>
            <a:endParaRPr lang="en-US" altLang="zh-CN" sz="4000" dirty="0">
              <a:solidFill>
                <a:schemeClr val="lt1"/>
              </a:solidFill>
            </a:endParaRPr>
          </a:p>
        </p:txBody>
      </p:sp>
      <p:sp>
        <p:nvSpPr>
          <p:cNvPr id="27" name="文本占位符 26"/>
          <p:cNvSpPr>
            <a:spLocks noGrp="1"/>
          </p:cNvSpPr>
          <p:nvPr>
            <p:ph type="body" sz="quarter" idx="153"/>
            <p:custDataLst>
              <p:tags r:id="rId13"/>
            </p:custDataLst>
          </p:nvPr>
        </p:nvSpPr>
        <p:spPr>
          <a:xfrm>
            <a:off x="6541324" y="2843381"/>
            <a:ext cx="23842662" cy="2487433"/>
          </a:xfrm>
        </p:spPr>
        <p:txBody>
          <a:bodyPr>
            <a:normAutofit/>
          </a:bodyPr>
          <a:lstStyle/>
          <a:p>
            <a:r>
              <a:rPr lang="en-US" altLang="zh-CN" sz="8000" dirty="0">
                <a:solidFill>
                  <a:schemeClr val="lt1"/>
                </a:solidFill>
              </a:rPr>
              <a:t>Title: XXXXXXXXXXXXXXXXXXXXXXXXX</a:t>
            </a:r>
            <a:endParaRPr lang="en-US" altLang="zh-CN" sz="8000" dirty="0">
              <a:solidFill>
                <a:schemeClr val="lt1"/>
              </a:solidFill>
            </a:endParaRPr>
          </a:p>
        </p:txBody>
      </p:sp>
      <p:sp>
        <p:nvSpPr>
          <p:cNvPr id="29" name="文本占位符 26"/>
          <p:cNvSpPr txBox="1"/>
          <p:nvPr>
            <p:custDataLst>
              <p:tags r:id="rId14"/>
            </p:custDataLst>
          </p:nvPr>
        </p:nvSpPr>
        <p:spPr>
          <a:xfrm>
            <a:off x="2759892" y="871583"/>
            <a:ext cx="29914850" cy="1624330"/>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600" dirty="0">
                <a:solidFill>
                  <a:schemeClr val="lt1"/>
                </a:solidFill>
                <a:sym typeface="+mn-ea"/>
              </a:rPr>
              <a:t>2024 3</a:t>
            </a:r>
            <a:r>
              <a:rPr lang="en-US" altLang="zh-CN" sz="6600" baseline="30000" dirty="0">
                <a:solidFill>
                  <a:schemeClr val="lt1"/>
                </a:solidFill>
                <a:sym typeface="+mn-ea"/>
              </a:rPr>
              <a:t>rd</a:t>
            </a:r>
            <a:r>
              <a:rPr lang="en-US" altLang="zh-CN" sz="6600" dirty="0">
                <a:solidFill>
                  <a:schemeClr val="lt1"/>
                </a:solidFill>
                <a:sym typeface="+mn-ea"/>
              </a:rPr>
              <a:t> International Symposium on Sensor Technology and Control (ISSTC 2024)</a:t>
            </a:r>
            <a:r>
              <a:rPr lang="en-US" altLang="zh-CN" sz="6100" dirty="0">
                <a:solidFill>
                  <a:schemeClr val="lt1"/>
                </a:solidFill>
                <a:sym typeface="+mn-ea"/>
              </a:rPr>
              <a:t> </a:t>
            </a:r>
            <a:endParaRPr lang="en-US" altLang="zh-CN" sz="6100" dirty="0">
              <a:solidFill>
                <a:schemeClr val="lt1"/>
              </a:solidFill>
            </a:endParaRPr>
          </a:p>
          <a:p>
            <a:r>
              <a:rPr lang="en-US" altLang="zh-CN" sz="6100" dirty="0">
                <a:solidFill>
                  <a:schemeClr val="lt1"/>
                </a:solidFill>
              </a:rPr>
              <a:t> </a:t>
            </a:r>
            <a:endParaRPr lang="en-US" altLang="zh-CN" sz="6100" dirty="0">
              <a:solidFill>
                <a:schemeClr val="lt1"/>
              </a:solidFill>
            </a:endParaRPr>
          </a:p>
        </p:txBody>
      </p:sp>
      <p:sp>
        <p:nvSpPr>
          <p:cNvPr id="39" name="文本占位符 23"/>
          <p:cNvSpPr txBox="1"/>
          <p:nvPr>
            <p:custDataLst>
              <p:tags r:id="rId15"/>
            </p:custDataLst>
          </p:nvPr>
        </p:nvSpPr>
        <p:spPr>
          <a:xfrm>
            <a:off x="16765549" y="7498995"/>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rPr>
              <a:t> </a:t>
            </a:r>
            <a:endParaRPr lang="en-US" altLang="zh-CN" sz="4000" dirty="0">
              <a:solidFill>
                <a:schemeClr val="dk1"/>
              </a:solidFill>
            </a:endParaRPr>
          </a:p>
        </p:txBody>
      </p:sp>
      <p:sp>
        <p:nvSpPr>
          <p:cNvPr id="40" name="文本框 39"/>
          <p:cNvSpPr txBox="1"/>
          <p:nvPr/>
        </p:nvSpPr>
        <p:spPr>
          <a:xfrm>
            <a:off x="16980822" y="21218323"/>
            <a:ext cx="16372114" cy="521970"/>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3 </a:t>
            </a:r>
            <a:r>
              <a:rPr lang="en-US" altLang="zh-CN" sz="2800" dirty="0">
                <a:solidFill>
                  <a:srgbClr val="000000"/>
                </a:solidFill>
                <a:sym typeface="+mn-ea"/>
              </a:rPr>
              <a:t>XXXXXXXXXXXXXXXXXXXXXXXXXXXXXXXXXXXXXXXXXXXXXXXX</a:t>
            </a:r>
            <a:endPar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7935399" y="8521619"/>
            <a:ext cx="456350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3200" dirty="0">
                <a:solidFill>
                  <a:srgbClr val="000000"/>
                </a:solidFill>
                <a:latin typeface="Calibri" panose="020F0502020204030204"/>
                <a:ea typeface="宋体" panose="02010600030101010101" pitchFamily="2" charset="-122"/>
              </a:rPr>
              <a:t>Table 1</a:t>
            </a:r>
            <a:r>
              <a:rPr lang="en-US" altLang="zh-CN" sz="3200" dirty="0">
                <a:solidFill>
                  <a:srgbClr val="000000"/>
                </a:solidFill>
                <a:sym typeface="+mn-ea"/>
              </a:rPr>
              <a:t>XXXXXXXXXXXX</a:t>
            </a:r>
            <a:endParaRPr kumimoji="0" lang="en-US" altLang="zh-CN" sz="320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6"/>
            </p:custDataLst>
          </p:nvPr>
        </p:nvGraphicFramePr>
        <p:xfrm>
          <a:off x="17935398" y="9288403"/>
          <a:ext cx="13135150" cy="5010402"/>
        </p:xfrm>
        <a:graphic>
          <a:graphicData uri="http://schemas.openxmlformats.org/drawingml/2006/table">
            <a:tbl>
              <a:tblPr firstRow="1" bandRow="1">
                <a:tableStyleId>{93296810-A885-4BE3-A3E7-6D5BEEA58F35}</a:tableStyleId>
              </a:tblPr>
              <a:tblGrid>
                <a:gridCol w="2282181"/>
                <a:gridCol w="1607185"/>
                <a:gridCol w="1444995"/>
                <a:gridCol w="1597402"/>
                <a:gridCol w="1540353"/>
                <a:gridCol w="1587894"/>
                <a:gridCol w="1537570"/>
                <a:gridCol w="1537570"/>
              </a:tblGrid>
              <a:tr h="840192">
                <a:tc>
                  <a:txBody>
                    <a:bodyPr/>
                    <a:lstStyle/>
                    <a:p>
                      <a:pPr algn="ctr">
                        <a:lnSpc>
                          <a:spcPct val="100000"/>
                        </a:lnSpc>
                        <a:spcAft>
                          <a:spcPts val="0"/>
                        </a:spcAft>
                      </a:pPr>
                      <a:r>
                        <a:rPr lang="en-US" sz="2800" dirty="0"/>
                        <a:t>Model</a:t>
                      </a:r>
                      <a:endParaRPr lang="zh-CN" altLang="en-US" sz="2800" dirty="0"/>
                    </a:p>
                  </a:txBody>
                  <a:tcPr marL="68580" marR="68580" marT="0" marB="0" anchor="ctr"/>
                </a:tc>
                <a:tc>
                  <a:txBody>
                    <a:bodyPr/>
                    <a:lstStyle/>
                    <a:p>
                      <a:pPr algn="ctr">
                        <a:lnSpc>
                          <a:spcPct val="100000"/>
                        </a:lnSpc>
                        <a:spcAft>
                          <a:spcPts val="0"/>
                        </a:spcAft>
                      </a:pPr>
                      <a:r>
                        <a:rPr lang="en-US" sz="2800" dirty="0"/>
                        <a:t>AUC</a:t>
                      </a:r>
                      <a:endParaRPr lang="zh-CN" altLang="en-US" sz="2800" dirty="0"/>
                    </a:p>
                  </a:txBody>
                  <a:tcPr marL="68580" marR="68580" marT="0" marB="0" anchor="ctr"/>
                </a:tc>
                <a:tc>
                  <a:txBody>
                    <a:bodyPr/>
                    <a:lstStyle/>
                    <a:p>
                      <a:pPr algn="ctr">
                        <a:lnSpc>
                          <a:spcPct val="100000"/>
                        </a:lnSpc>
                        <a:spcAft>
                          <a:spcPts val="0"/>
                        </a:spcAft>
                      </a:pPr>
                      <a:r>
                        <a:rPr lang="en-US" sz="2800" dirty="0"/>
                        <a:t>IoU</a:t>
                      </a:r>
                      <a:endParaRPr lang="zh-CN" altLang="en-US" sz="2800" dirty="0"/>
                    </a:p>
                  </a:txBody>
                  <a:tcPr marL="68580" marR="68580" marT="0" marB="0" anchor="ctr"/>
                </a:tc>
                <a:tc>
                  <a:txBody>
                    <a:bodyPr/>
                    <a:lstStyle/>
                    <a:p>
                      <a:pPr algn="ctr">
                        <a:lnSpc>
                          <a:spcPct val="100000"/>
                        </a:lnSpc>
                        <a:spcAft>
                          <a:spcPts val="0"/>
                        </a:spcAft>
                      </a:pPr>
                      <a:r>
                        <a:rPr lang="en-US" sz="2800" dirty="0"/>
                        <a:t>accuracy</a:t>
                      </a:r>
                      <a:endParaRPr lang="zh-CN" altLang="en-US" sz="2800" dirty="0"/>
                    </a:p>
                  </a:txBody>
                  <a:tcPr marL="68580" marR="68580" marT="0" marB="0" anchor="ctr"/>
                </a:tc>
                <a:tc>
                  <a:txBody>
                    <a:bodyPr/>
                    <a:lstStyle/>
                    <a:p>
                      <a:pPr algn="ctr">
                        <a:lnSpc>
                          <a:spcPct val="100000"/>
                        </a:lnSpc>
                        <a:spcAft>
                          <a:spcPts val="0"/>
                        </a:spcAft>
                      </a:pPr>
                      <a:r>
                        <a:rPr lang="en-US" sz="2800" dirty="0"/>
                        <a:t>F1-score</a:t>
                      </a:r>
                      <a:endParaRPr lang="zh-CN" altLang="en-US" sz="2800" dirty="0"/>
                    </a:p>
                  </a:txBody>
                  <a:tcPr marL="68580" marR="68580" marT="0" marB="0" anchor="ctr"/>
                </a:tc>
                <a:tc>
                  <a:txBody>
                    <a:bodyPr/>
                    <a:lstStyle/>
                    <a:p>
                      <a:pPr algn="ctr">
                        <a:lnSpc>
                          <a:spcPct val="100000"/>
                        </a:lnSpc>
                        <a:spcAft>
                          <a:spcPts val="0"/>
                        </a:spcAft>
                      </a:pPr>
                      <a:r>
                        <a:rPr lang="en-US" sz="2800" dirty="0"/>
                        <a:t>precision</a:t>
                      </a:r>
                      <a:endParaRPr lang="zh-CN" altLang="en-US" sz="2800" dirty="0"/>
                    </a:p>
                  </a:txBody>
                  <a:tcPr marL="68580" marR="68580" marT="0" marB="0" anchor="ctr"/>
                </a:tc>
                <a:tc>
                  <a:txBody>
                    <a:bodyPr/>
                    <a:lstStyle/>
                    <a:p>
                      <a:pPr algn="ctr">
                        <a:lnSpc>
                          <a:spcPct val="100000"/>
                        </a:lnSpc>
                        <a:spcAft>
                          <a:spcPts val="0"/>
                        </a:spcAft>
                      </a:pPr>
                      <a:r>
                        <a:rPr lang="en-US" sz="2800" dirty="0"/>
                        <a:t>recall</a:t>
                      </a:r>
                      <a:endParaRPr lang="zh-CN" altLang="en-US" sz="2800" dirty="0"/>
                    </a:p>
                  </a:txBody>
                  <a:tcPr marL="68580" marR="68580" marT="0" marB="0" anchor="ctr"/>
                </a:tc>
                <a:tc>
                  <a:txBody>
                    <a:bodyPr/>
                    <a:lstStyle/>
                    <a:p>
                      <a:pPr algn="ctr">
                        <a:lnSpc>
                          <a:spcPct val="100000"/>
                        </a:lnSpc>
                        <a:spcAft>
                          <a:spcPts val="0"/>
                        </a:spcAft>
                      </a:pPr>
                      <a:r>
                        <a:rPr lang="en-US" altLang="zh-CN" sz="2800" dirty="0"/>
                        <a:t>FPS</a:t>
                      </a: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r>
            </a:tbl>
          </a:graphicData>
        </a:graphic>
      </p:graphicFrame>
      <p:pic>
        <p:nvPicPr>
          <p:cNvPr id="54" name="图片 53"/>
          <p:cNvPicPr/>
          <p:nvPr>
            <p:custDataLst>
              <p:tags r:id="rId17"/>
            </p:custDataLst>
          </p:nvPr>
        </p:nvPicPr>
        <p:blipFill rotWithShape="1">
          <a:blip r:embed="rId18"/>
          <a:srcRect l="5224" t="6044" r="5620" b="5345"/>
          <a:stretch>
            <a:fillRect/>
          </a:stretch>
        </p:blipFill>
        <p:spPr bwMode="auto">
          <a:xfrm>
            <a:off x="24353131" y="14371948"/>
            <a:ext cx="7029450" cy="6750512"/>
          </a:xfrm>
          <a:prstGeom prst="rect">
            <a:avLst/>
          </a:prstGeom>
          <a:noFill/>
          <a:ln>
            <a:noFill/>
          </a:ln>
        </p:spPr>
      </p:pic>
      <p:sp>
        <p:nvSpPr>
          <p:cNvPr id="55" name="文本占位符 16"/>
          <p:cNvSpPr txBox="1"/>
          <p:nvPr>
            <p:custDataLst>
              <p:tags r:id="rId19"/>
            </p:custDataLst>
          </p:nvPr>
        </p:nvSpPr>
        <p:spPr>
          <a:xfrm>
            <a:off x="851748" y="14138859"/>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PROBLEMS</a:t>
            </a:r>
            <a:endParaRPr lang="en-US" altLang="zh-CN" sz="6000" dirty="0">
              <a:solidFill>
                <a:schemeClr val="accent1">
                  <a:lumMod val="50000"/>
                </a:schemeClr>
              </a:solidFill>
            </a:endParaRPr>
          </a:p>
        </p:txBody>
      </p:sp>
      <p:sp>
        <p:nvSpPr>
          <p:cNvPr id="56" name="文本占位符 23"/>
          <p:cNvSpPr txBox="1"/>
          <p:nvPr>
            <p:custDataLst>
              <p:tags r:id="rId20"/>
            </p:custDataLst>
          </p:nvPr>
        </p:nvSpPr>
        <p:spPr>
          <a:xfrm>
            <a:off x="688570" y="2278446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p:txBody>
      </p:sp>
      <p:grpSp>
        <p:nvGrpSpPr>
          <p:cNvPr id="66" name="组合 65"/>
          <p:cNvGrpSpPr/>
          <p:nvPr/>
        </p:nvGrpSpPr>
        <p:grpSpPr>
          <a:xfrm>
            <a:off x="1328633" y="26299611"/>
            <a:ext cx="17202473" cy="6614590"/>
            <a:chOff x="1259418" y="28513454"/>
            <a:chExt cx="17202473" cy="6614590"/>
          </a:xfrm>
        </p:grpSpPr>
        <p:sp>
          <p:nvSpPr>
            <p:cNvPr id="37" name="文本框 36"/>
            <p:cNvSpPr txBox="1"/>
            <p:nvPr/>
          </p:nvSpPr>
          <p:spPr>
            <a:xfrm>
              <a:off x="2089777" y="34051719"/>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Fig.1 </a:t>
              </a:r>
              <a:r>
                <a:rPr lang="en-US" altLang="zh-CN" sz="3200" dirty="0">
                  <a:solidFill>
                    <a:srgbClr val="000000"/>
                  </a:solidFill>
                  <a:sym typeface="+mn-ea"/>
                </a:rPr>
                <a:t>XXXXXXXXXXXXXXX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pic>
          <p:nvPicPr>
            <p:cNvPr id="57" name="图片 56"/>
            <p:cNvPicPr>
              <a:picLocks noChangeAspect="1"/>
            </p:cNvPicPr>
            <p:nvPr>
              <p:custDataLst>
                <p:tags r:id="rId21"/>
              </p:custDataLst>
            </p:nvPr>
          </p:nvPicPr>
          <p:blipFill>
            <a:blip r:embed="rId22"/>
            <a:stretch>
              <a:fillRect/>
            </a:stretch>
          </p:blipFill>
          <p:spPr>
            <a:xfrm>
              <a:off x="1259418" y="28513454"/>
              <a:ext cx="14475882" cy="5912152"/>
            </a:xfrm>
            <a:prstGeom prst="rect">
              <a:avLst/>
            </a:prstGeom>
          </p:spPr>
        </p:pic>
      </p:grpSp>
      <p:sp>
        <p:nvSpPr>
          <p:cNvPr id="67" name="文本占位符 16"/>
          <p:cNvSpPr txBox="1"/>
          <p:nvPr>
            <p:custDataLst>
              <p:tags r:id="rId23"/>
            </p:custDataLst>
          </p:nvPr>
        </p:nvSpPr>
        <p:spPr>
          <a:xfrm>
            <a:off x="840318" y="35757916"/>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RESULTS </a:t>
            </a:r>
            <a:endParaRPr lang="en-US" altLang="zh-CN" sz="6000" dirty="0">
              <a:solidFill>
                <a:schemeClr val="accent1">
                  <a:lumMod val="50000"/>
                </a:schemeClr>
              </a:solidFill>
            </a:endParaRPr>
          </a:p>
        </p:txBody>
      </p:sp>
      <p:sp>
        <p:nvSpPr>
          <p:cNvPr id="68" name="文本占位符 23"/>
          <p:cNvSpPr txBox="1"/>
          <p:nvPr>
            <p:custDataLst>
              <p:tags r:id="rId24"/>
            </p:custDataLst>
          </p:nvPr>
        </p:nvSpPr>
        <p:spPr>
          <a:xfrm>
            <a:off x="1149725" y="3648675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sym typeface="+mn-ea"/>
              </a:rPr>
              <a:t>XXXXX</a:t>
            </a:r>
            <a:r>
              <a:rPr lang="en-US" altLang="zh-CN" sz="4000" dirty="0">
                <a:solidFill>
                  <a:schemeClr val="dk1"/>
                </a:solidFill>
              </a:rPr>
              <a:t> </a:t>
            </a:r>
            <a:endParaRPr lang="en-US" altLang="zh-CN" sz="4000" dirty="0">
              <a:solidFill>
                <a:schemeClr val="dk1"/>
              </a:solidFill>
            </a:endParaRPr>
          </a:p>
        </p:txBody>
      </p:sp>
      <p:pic>
        <p:nvPicPr>
          <p:cNvPr id="69" name="图片 68"/>
          <p:cNvPicPr>
            <a:picLocks noChangeAspect="1"/>
          </p:cNvPicPr>
          <p:nvPr>
            <p:custDataLst>
              <p:tags r:id="rId25"/>
            </p:custDataLst>
          </p:nvPr>
        </p:nvPicPr>
        <p:blipFill>
          <a:blip r:embed="rId26"/>
          <a:stretch>
            <a:fillRect/>
          </a:stretch>
        </p:blipFill>
        <p:spPr>
          <a:xfrm>
            <a:off x="3071356" y="37483280"/>
            <a:ext cx="11260679" cy="4098948"/>
          </a:xfrm>
          <a:prstGeom prst="rect">
            <a:avLst/>
          </a:prstGeom>
        </p:spPr>
      </p:pic>
      <p:sp>
        <p:nvSpPr>
          <p:cNvPr id="70" name="文本框 69"/>
          <p:cNvSpPr txBox="1"/>
          <p:nvPr/>
        </p:nvSpPr>
        <p:spPr>
          <a:xfrm>
            <a:off x="3258347" y="41251518"/>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2 </a:t>
            </a:r>
            <a:r>
              <a:rPr lang="en-US" altLang="zh-CN" sz="3200" dirty="0">
                <a:solidFill>
                  <a:srgbClr val="000000"/>
                </a:solidFill>
                <a:sym typeface="+mn-ea"/>
              </a:rPr>
              <a:t>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1" name="文本占位符 23"/>
          <p:cNvSpPr txBox="1"/>
          <p:nvPr>
            <p:custDataLst>
              <p:tags r:id="rId27"/>
            </p:custDataLst>
          </p:nvPr>
        </p:nvSpPr>
        <p:spPr>
          <a:xfrm>
            <a:off x="16917949" y="21898800"/>
            <a:ext cx="15462655" cy="1089687"/>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solidFill>
                  <a:schemeClr val="dk1"/>
                </a:solidFill>
              </a:rPr>
              <a:t>Process Visualization</a:t>
            </a:r>
            <a:r>
              <a:rPr lang="en-US" altLang="zh-CN" sz="4000" dirty="0">
                <a:solidFill>
                  <a:schemeClr val="dk1"/>
                </a:solidFill>
              </a:rPr>
              <a:t> </a:t>
            </a:r>
            <a:endParaRPr lang="en-US" altLang="zh-CN" sz="4000" dirty="0">
              <a:solidFill>
                <a:schemeClr val="dk1"/>
              </a:solidFill>
            </a:endParaRPr>
          </a:p>
        </p:txBody>
      </p:sp>
      <p:pic>
        <p:nvPicPr>
          <p:cNvPr id="72" name="图片 71"/>
          <p:cNvPicPr/>
          <p:nvPr>
            <p:custDataLst>
              <p:tags r:id="rId28"/>
            </p:custDataLst>
          </p:nvPr>
        </p:nvPicPr>
        <p:blipFill>
          <a:blip r:embed="rId29"/>
          <a:srcRect/>
          <a:stretch>
            <a:fillRect/>
          </a:stretch>
        </p:blipFill>
        <p:spPr bwMode="auto">
          <a:xfrm>
            <a:off x="17935398" y="23143881"/>
            <a:ext cx="13447183" cy="5121073"/>
          </a:xfrm>
          <a:prstGeom prst="rect">
            <a:avLst/>
          </a:prstGeom>
          <a:noFill/>
        </p:spPr>
      </p:pic>
      <p:sp>
        <p:nvSpPr>
          <p:cNvPr id="73" name="文本框 72"/>
          <p:cNvSpPr txBox="1"/>
          <p:nvPr/>
        </p:nvSpPr>
        <p:spPr>
          <a:xfrm>
            <a:off x="20835689" y="27895763"/>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a:t>
            </a:r>
            <a:r>
              <a:rPr lang="en-US" altLang="zh-CN" sz="3200" dirty="0">
                <a:solidFill>
                  <a:srgbClr val="000000"/>
                </a:solidFill>
                <a:sym typeface="+mn-ea"/>
              </a:rPr>
              <a:t>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6" name="矩形 75"/>
          <p:cNvSpPr/>
          <p:nvPr>
            <p:custDataLst>
              <p:tags r:id="rId30"/>
            </p:custDataLst>
          </p:nvPr>
        </p:nvSpPr>
        <p:spPr>
          <a:xfrm>
            <a:off x="17935398" y="13584436"/>
            <a:ext cx="13135151" cy="727617"/>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0">
              <a:solidFill>
                <a:schemeClr val="lt1"/>
              </a:solidFill>
            </a:endParaRPr>
          </a:p>
        </p:txBody>
      </p:sp>
      <p:sp>
        <p:nvSpPr>
          <p:cNvPr id="8" name="椭圆 7"/>
          <p:cNvSpPr/>
          <p:nvPr>
            <p:custDataLst>
              <p:tags r:id="rId31"/>
            </p:custDataLst>
          </p:nvPr>
        </p:nvSpPr>
        <p:spPr>
          <a:xfrm>
            <a:off x="711835" y="2322195"/>
            <a:ext cx="3724275" cy="3352165"/>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8900">
              <a:solidFill>
                <a:schemeClr val="dk1"/>
              </a:solidFill>
            </a:endParaRPr>
          </a:p>
        </p:txBody>
      </p:sp>
      <p:pic>
        <p:nvPicPr>
          <p:cNvPr id="2" name="图片 1" descr="E:/Desktop/ISSTC2024/loho.pngloho"/>
          <p:cNvPicPr>
            <a:picLocks noChangeAspect="1"/>
          </p:cNvPicPr>
          <p:nvPr>
            <p:custDataLst>
              <p:tags r:id="rId32"/>
            </p:custDataLst>
          </p:nvPr>
        </p:nvPicPr>
        <p:blipFill>
          <a:blip r:embed="rId33"/>
          <a:srcRect t="14" b="14"/>
          <a:stretch>
            <a:fillRect/>
          </a:stretch>
        </p:blipFill>
        <p:spPr>
          <a:xfrm>
            <a:off x="1245235" y="2508250"/>
            <a:ext cx="2733040" cy="27260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007870" y="11731625"/>
            <a:ext cx="28719145" cy="4707890"/>
          </a:xfrm>
          <a:prstGeom prst="rect">
            <a:avLst/>
          </a:prstGeom>
          <a:noFill/>
        </p:spPr>
        <p:txBody>
          <a:bodyPr wrap="square" rtlCol="0">
            <a:spAutoFit/>
          </a:bodyPr>
          <a:lstStyle/>
          <a:p>
            <a:pPr algn="ctr"/>
            <a:r>
              <a:rPr lang="zh-CN" altLang="en-US" sz="6000" b="1" dirty="0">
                <a:solidFill>
                  <a:schemeClr val="dk1"/>
                </a:solidFill>
                <a:latin typeface="Times New Roman" panose="02020603050405020304" pitchFamily="18" charset="0"/>
                <a:cs typeface="Times New Roman" panose="02020603050405020304" pitchFamily="18" charset="0"/>
              </a:rPr>
              <a:t>备注：</a:t>
            </a:r>
            <a:endParaRPr lang="zh-CN" altLang="en-US" sz="6000" b="1" dirty="0">
              <a:solidFill>
                <a:schemeClr val="dk1"/>
              </a:solidFill>
              <a:latin typeface="Times New Roman" panose="02020603050405020304" pitchFamily="18" charset="0"/>
              <a:cs typeface="Times New Roman" panose="02020603050405020304" pitchFamily="18" charset="0"/>
            </a:endParaRPr>
          </a:p>
          <a:p>
            <a:pPr algn="ctr"/>
            <a:endParaRPr lang="zh-CN" altLang="en-US" sz="6000" dirty="0">
              <a:solidFill>
                <a:schemeClr val="dk1"/>
              </a:solidFill>
              <a:latin typeface="Times New Roman" panose="02020603050405020304" pitchFamily="18" charset="0"/>
              <a:cs typeface="Times New Roman" panose="02020603050405020304" pitchFamily="18" charset="0"/>
            </a:endParaRPr>
          </a:p>
          <a:p>
            <a:pPr algn="l"/>
            <a:r>
              <a:rPr lang="zh-CN" altLang="en-US" sz="6000" dirty="0">
                <a:solidFill>
                  <a:schemeClr val="dk1"/>
                </a:solidFill>
                <a:latin typeface="Times New Roman" panose="02020603050405020304" pitchFamily="18" charset="0"/>
                <a:cs typeface="Times New Roman" panose="02020603050405020304" pitchFamily="18" charset="0"/>
              </a:rPr>
              <a:t>海报为</a:t>
            </a:r>
            <a:r>
              <a:rPr lang="en-US" altLang="zh-CN" sz="6000" dirty="0">
                <a:solidFill>
                  <a:schemeClr val="dk1"/>
                </a:solidFill>
                <a:latin typeface="Times New Roman" panose="02020603050405020304" pitchFamily="18" charset="0"/>
                <a:cs typeface="Times New Roman" panose="02020603050405020304" pitchFamily="18" charset="0"/>
              </a:rPr>
              <a:t>A1</a:t>
            </a:r>
            <a:r>
              <a:rPr lang="zh-CN" altLang="en-US" sz="6000" dirty="0">
                <a:solidFill>
                  <a:schemeClr val="dk1"/>
                </a:solidFill>
                <a:latin typeface="Times New Roman" panose="02020603050405020304" pitchFamily="18" charset="0"/>
                <a:cs typeface="Times New Roman" panose="02020603050405020304" pitchFamily="18" charset="0"/>
              </a:rPr>
              <a:t>尺寸，模板如上所示，具体请根据论文实际情况调整，编辑好海报内容后，请删除本页备注，并导出第一页幻灯片为</a:t>
            </a:r>
            <a:r>
              <a:rPr lang="en-US" altLang="zh-CN" sz="6000" dirty="0">
                <a:solidFill>
                  <a:schemeClr val="dk1"/>
                </a:solidFill>
                <a:latin typeface="Times New Roman" panose="02020603050405020304" pitchFamily="18" charset="0"/>
                <a:cs typeface="Times New Roman" panose="02020603050405020304" pitchFamily="18" charset="0"/>
              </a:rPr>
              <a:t>PDF</a:t>
            </a:r>
            <a:r>
              <a:rPr lang="zh-CN" altLang="en-US" sz="6000" dirty="0">
                <a:solidFill>
                  <a:schemeClr val="dk1"/>
                </a:solidFill>
                <a:latin typeface="Times New Roman" panose="02020603050405020304" pitchFamily="18" charset="0"/>
                <a:cs typeface="Times New Roman" panose="02020603050405020304" pitchFamily="18" charset="0"/>
              </a:rPr>
              <a:t>或图片格式后上传到参会报名系统附件，亦可直接将</a:t>
            </a:r>
            <a:r>
              <a:rPr lang="en-US" altLang="zh-CN" sz="6000" dirty="0">
                <a:solidFill>
                  <a:schemeClr val="dk1"/>
                </a:solidFill>
                <a:latin typeface="Times New Roman" panose="02020603050405020304" pitchFamily="18" charset="0"/>
                <a:cs typeface="Times New Roman" panose="02020603050405020304" pitchFamily="18" charset="0"/>
              </a:rPr>
              <a:t>PDF</a:t>
            </a:r>
            <a:r>
              <a:rPr lang="zh-CN" altLang="en-US" sz="6000" dirty="0">
                <a:solidFill>
                  <a:schemeClr val="dk1"/>
                </a:solidFill>
                <a:latin typeface="Times New Roman" panose="02020603050405020304" pitchFamily="18" charset="0"/>
                <a:cs typeface="Times New Roman" panose="02020603050405020304" pitchFamily="18" charset="0"/>
              </a:rPr>
              <a:t>发给对接的会务组老师。</a:t>
            </a:r>
            <a:endParaRPr lang="zh-CN" altLang="en-US" sz="60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ABLE_BEAUTIFY" val="smartTable{f32ea1c8-cbda-42cd-a3de-2626b362c8e7}"/>
</p:tagLst>
</file>

<file path=ppt/tags/tag16.xml><?xml version="1.0" encoding="utf-8"?>
<p:tagLst xmlns:p="http://schemas.openxmlformats.org/presentationml/2006/main">
  <p:tag name="KSO_WM_UNIT_PLACING_PICTURE_USER_VIEWPORT" val="{&quot;height&quot;:10630.727559055118,&quot;width&quot;:11070}"/>
</p:tagLst>
</file>

<file path=ppt/tags/tag17.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PLACING_PICTURE_USER_VIEWPORT" val="{&quot;height&quot;:9310.475590551181,&quot;width&quot;:22796.664566929132}"/>
</p:tagLst>
</file>

<file path=ppt/tags/tag2.xml><?xml version="1.0" encoding="utf-8"?>
<p:tagLst xmlns:p="http://schemas.openxmlformats.org/presentationml/2006/main">
  <p:tag name="KSO_WM_UNIT_PLACING_PICTURE_USER_VIEWPORT" val="{&quot;height&quot;:12055.492913385826,&quot;width&quot;:12416.313385826772}"/>
</p:tagLst>
</file>

<file path=ppt/tags/tag20.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PLACING_PICTURE_USER_VIEWPORT" val="{&quot;height&quot;:6455.036220472441,&quot;width&quot;:17733.3527559055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PLACING_PICTURE_USER_VIEWPORT" val="{&quot;height&quot;:8064.6818897637795,&quot;width&quot;:21176.666141732283}"/>
</p:tagLst>
</file>

<file path=ppt/tags/tag25.xml><?xml version="1.0" encoding="utf-8"?>
<p:tagLst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7.xml><?xml version="1.0" encoding="utf-8"?>
<p:tagLst xmlns:p="http://schemas.openxmlformats.org/presentationml/2006/main">
  <p:tag name="KSO_WM_UNIT_PLACING_PICTURE_USER_VIEWPORT" val="{&quot;height&quot;:3506,&quot;width&quot;:2730}"/>
  <p:tag name="KSO_WM_BEAUTIFY_FLAG" val=""/>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COMMONDATA" val="eyJoZGlkIjoiMmZkYTZmOGE0YTIyMDFhYTMxY2JhN2E2NDMzMTc1OGYifQ=="/>
  <p:tag name="KSO_WPP_MARK_KEY" val="48a3a8df-968b-45b6-8192-09f3f4f9a2fa"/>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5.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EFFFF"/>
      </a:lt1>
      <a:dk2>
        <a:srgbClr val="C7F6F9"/>
      </a:dk2>
      <a:lt2>
        <a:srgbClr val="E5FAFB"/>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863</Words>
  <Application>WPS 演示</Application>
  <PresentationFormat>自定义</PresentationFormat>
  <Paragraphs>71</Paragraphs>
  <Slides>2</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vt:i4>
      </vt:variant>
    </vt:vector>
  </HeadingPairs>
  <TitlesOfParts>
    <vt:vector size="16" baseType="lpstr">
      <vt:lpstr>Arial</vt:lpstr>
      <vt:lpstr>宋体</vt:lpstr>
      <vt:lpstr>Wingdings</vt:lpstr>
      <vt:lpstr>Times New Roman</vt:lpstr>
      <vt:lpstr>Arial Black</vt:lpstr>
      <vt:lpstr>Trebuchet MS</vt:lpstr>
      <vt:lpstr>Arial</vt:lpstr>
      <vt:lpstr>Calibri</vt:lpstr>
      <vt:lpstr>Calibri</vt:lpstr>
      <vt:lpstr>微软雅黑</vt:lpstr>
      <vt:lpstr>Arial Unicode MS</vt:lpstr>
      <vt:lpstr>91CMx122CM template</vt:lpstr>
      <vt:lpstr>Without guides</vt:lpstr>
      <vt:lpstr>1_Without guides</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Vi</cp:lastModifiedBy>
  <cp:revision>61</cp:revision>
  <dcterms:created xsi:type="dcterms:W3CDTF">2012-02-10T00:16:00Z</dcterms:created>
  <dcterms:modified xsi:type="dcterms:W3CDTF">2024-08-28T06:09:37Z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84C6A253A2C842A589926B98725DDD24_13</vt:lpwstr>
  </property>
  <property fmtid="{D5CDD505-2E9C-101B-9397-08002B2CF9AE}" pid="3" name="KSOProductBuildVer">
    <vt:lpwstr>2052-12.1.0.17827</vt:lpwstr>
  </property>
</Properties>
</file>