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6"/>
  </p:notesMasterIdLst>
  <p:handoutMasterIdLst>
    <p:handoutMasterId r:id="rId8"/>
  </p:handoutMasterIdLst>
  <p:sldIdLst>
    <p:sldId id="306" r:id="rId5"/>
    <p:sldId id="307" r:id="rId7"/>
  </p:sldIdLst>
  <p:sldSz cx="21383625" cy="30275530"/>
  <p:notesSz cx="6858000" cy="9144000"/>
  <p:custDataLst>
    <p:tags r:id="rId13"/>
  </p:custDataLst>
  <p:defaultText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58" userDrawn="1">
          <p15:clr>
            <a:srgbClr val="A4A3A4"/>
          </p15:clr>
        </p15:guide>
        <p15:guide id="2" orient="horz" pos="0" userDrawn="1">
          <p15:clr>
            <a:srgbClr val="A4A3A4"/>
          </p15:clr>
        </p15:guide>
        <p15:guide id="3" pos="283" userDrawn="1">
          <p15:clr>
            <a:srgbClr val="A4A3A4"/>
          </p15:clr>
        </p15:guide>
        <p15:guide id="4" pos="13188" userDrawn="1">
          <p15:clr>
            <a:srgbClr val="A4A3A4"/>
          </p15:clr>
        </p15:guide>
        <p15:guide id="5" pos="6836" userDrawn="1">
          <p15:clr>
            <a:srgbClr val="A4A3A4"/>
          </p15:clr>
        </p15:guide>
        <p15:guide id="6" pos="66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8A"/>
    <a:srgbClr val="2E8BB6"/>
    <a:srgbClr val="1267C0"/>
    <a:srgbClr val="08376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2241" autoAdjust="0"/>
  </p:normalViewPr>
  <p:slideViewPr>
    <p:cSldViewPr snapToGrid="0" snapToObjects="1" showGuides="1">
      <p:cViewPr>
        <p:scale>
          <a:sx n="20" d="100"/>
          <a:sy n="20" d="100"/>
        </p:scale>
        <p:origin x="8" y="8"/>
      </p:cViewPr>
      <p:guideLst>
        <p:guide orient="horz" pos="18558"/>
        <p:guide orient="horz"/>
        <p:guide pos="283"/>
        <p:guide pos="13188"/>
        <p:guide pos="6836"/>
        <p:guide pos="66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74"/>
        <p:guide pos="215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gs" Target="tags/tag25.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2218046" y="685800"/>
            <a:ext cx="2421909"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507865" rtl="0" eaLnBrk="1" latinLnBrk="0" hangingPunct="1">
      <a:defRPr sz="6000" kern="1200">
        <a:solidFill>
          <a:schemeClr val="tx1"/>
        </a:solidFill>
        <a:latin typeface="+mn-lt"/>
        <a:ea typeface="+mn-ea"/>
        <a:cs typeface="+mn-cs"/>
      </a:defRPr>
    </a:lvl1pPr>
    <a:lvl2pPr marL="2253615" algn="l" defTabSz="4507865" rtl="0" eaLnBrk="1" latinLnBrk="0" hangingPunct="1">
      <a:defRPr sz="6000" kern="1200">
        <a:solidFill>
          <a:schemeClr val="tx1"/>
        </a:solidFill>
        <a:latin typeface="+mn-lt"/>
        <a:ea typeface="+mn-ea"/>
        <a:cs typeface="+mn-cs"/>
      </a:defRPr>
    </a:lvl2pPr>
    <a:lvl3pPr marL="4507865" algn="l" defTabSz="4507865" rtl="0" eaLnBrk="1" latinLnBrk="0" hangingPunct="1">
      <a:defRPr sz="6000" kern="1200">
        <a:solidFill>
          <a:schemeClr val="tx1"/>
        </a:solidFill>
        <a:latin typeface="+mn-lt"/>
        <a:ea typeface="+mn-ea"/>
        <a:cs typeface="+mn-cs"/>
      </a:defRPr>
    </a:lvl3pPr>
    <a:lvl4pPr marL="6761480" algn="l" defTabSz="4507865" rtl="0" eaLnBrk="1" latinLnBrk="0" hangingPunct="1">
      <a:defRPr sz="6000" kern="1200">
        <a:solidFill>
          <a:schemeClr val="tx1"/>
        </a:solidFill>
        <a:latin typeface="+mn-lt"/>
        <a:ea typeface="+mn-ea"/>
        <a:cs typeface="+mn-cs"/>
      </a:defRPr>
    </a:lvl4pPr>
    <a:lvl5pPr marL="9015095" algn="l" defTabSz="4507865" rtl="0" eaLnBrk="1" latinLnBrk="0" hangingPunct="1">
      <a:defRPr sz="6000" kern="1200">
        <a:solidFill>
          <a:schemeClr val="tx1"/>
        </a:solidFill>
        <a:latin typeface="+mn-lt"/>
        <a:ea typeface="+mn-ea"/>
        <a:cs typeface="+mn-cs"/>
      </a:defRPr>
    </a:lvl5pPr>
    <a:lvl6pPr marL="11269345" algn="l" defTabSz="4507865" rtl="0" eaLnBrk="1" latinLnBrk="0" hangingPunct="1">
      <a:defRPr sz="6000" kern="1200">
        <a:solidFill>
          <a:schemeClr val="tx1"/>
        </a:solidFill>
        <a:latin typeface="+mn-lt"/>
        <a:ea typeface="+mn-ea"/>
        <a:cs typeface="+mn-cs"/>
      </a:defRPr>
    </a:lvl6pPr>
    <a:lvl7pPr marL="13522960" algn="l" defTabSz="4507865" rtl="0" eaLnBrk="1" latinLnBrk="0" hangingPunct="1">
      <a:defRPr sz="6000" kern="1200">
        <a:solidFill>
          <a:schemeClr val="tx1"/>
        </a:solidFill>
        <a:latin typeface="+mn-lt"/>
        <a:ea typeface="+mn-ea"/>
        <a:cs typeface="+mn-cs"/>
      </a:defRPr>
    </a:lvl7pPr>
    <a:lvl8pPr marL="15776575" algn="l" defTabSz="4507865" rtl="0" eaLnBrk="1" latinLnBrk="0" hangingPunct="1">
      <a:defRPr sz="6000" kern="1200">
        <a:solidFill>
          <a:schemeClr val="tx1"/>
        </a:solidFill>
        <a:latin typeface="+mn-lt"/>
        <a:ea typeface="+mn-ea"/>
        <a:cs typeface="+mn-cs"/>
      </a:defRPr>
    </a:lvl8pPr>
    <a:lvl9pPr marL="18030825" algn="l" defTabSz="4507865"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A1A87D-CAF7-4BDC-A0D3-C0DBEDE8161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76"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79"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80"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47552" y="4384657"/>
            <a:ext cx="1791986" cy="251866"/>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2638202" y="4384657"/>
            <a:ext cx="2687980" cy="251866"/>
          </a:xfrm>
        </p:spPr>
        <p:txBody>
          <a:bodyPr/>
          <a:lstStyle/>
          <a:p>
            <a:endParaRPr lang="zh-CN" altLang="en-US"/>
          </a:p>
        </p:txBody>
      </p:sp>
      <p:sp>
        <p:nvSpPr>
          <p:cNvPr id="4" name="灯片编号占位符 3"/>
          <p:cNvSpPr>
            <a:spLocks noGrp="1"/>
          </p:cNvSpPr>
          <p:nvPr>
            <p:ph type="sldNum" sz="quarter" idx="12"/>
          </p:nvPr>
        </p:nvSpPr>
        <p:spPr>
          <a:xfrm>
            <a:off x="5624847" y="4384657"/>
            <a:ext cx="1791986" cy="251866"/>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pPr>
              <a:defRPr/>
            </a:pPr>
            <a:endParaRPr lang="en-US" sz="9130" dirty="0"/>
          </a:p>
        </p:txBody>
      </p:sp>
      <p:sp>
        <p:nvSpPr>
          <p:cNvPr id="41" name="Text Box 14"/>
          <p:cNvSpPr txBox="1">
            <a:spLocks noChangeArrowheads="1"/>
          </p:cNvSpPr>
          <p:nvPr userDrawn="1"/>
        </p:nvSpPr>
        <p:spPr bwMode="auto">
          <a:xfrm>
            <a:off x="1061769" y="29659433"/>
            <a:ext cx="1576435" cy="220345"/>
          </a:xfrm>
          <a:prstGeom prst="rect">
            <a:avLst/>
          </a:prstGeom>
          <a:noFill/>
          <a:ln w="9525">
            <a:noFill/>
            <a:miter lim="800000"/>
          </a:ln>
          <a:effectLst/>
        </p:spPr>
        <p:txBody>
          <a:bodyPr wrap="square" lIns="61229" tIns="30608" rIns="61229" bIns="30608">
            <a:spAutoFit/>
          </a:bodyPr>
          <a:lstStyle/>
          <a:p>
            <a:pPr eaLnBrk="0" hangingPunct="0">
              <a:lnSpc>
                <a:spcPct val="65000"/>
              </a:lnSpc>
              <a:spcBef>
                <a:spcPct val="50000"/>
              </a:spcBef>
              <a:defRPr/>
            </a:pPr>
            <a:r>
              <a:rPr lang="en-US" sz="325" b="1" dirty="0">
                <a:solidFill>
                  <a:schemeClr val="bg1">
                    <a:lumMod val="75000"/>
                  </a:schemeClr>
                </a:solidFill>
                <a:latin typeface="Arial" panose="020B0604020202020204" pitchFamily="34" charset="0"/>
              </a:rPr>
              <a:t>RESEARCH POSTER PRESENTATION DESIGN © 2019</a:t>
            </a:r>
            <a:endParaRPr lang="en-US" sz="325"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720" b="1" dirty="0">
                <a:solidFill>
                  <a:schemeClr val="bg1">
                    <a:lumMod val="75000"/>
                  </a:schemeClr>
                </a:solidFill>
                <a:latin typeface="Arial" panose="020B0604020202020204" pitchFamily="34" charset="0"/>
              </a:rPr>
              <a:t>www.PosterPresentations.com</a:t>
            </a:r>
            <a:endParaRPr lang="en-US" sz="720" b="1" dirty="0">
              <a:solidFill>
                <a:schemeClr val="bg1">
                  <a:lumMod val="75000"/>
                </a:schemeClr>
              </a:solidFill>
              <a:latin typeface="Arial" panose="020B0604020202020204" pitchFamily="34" charset="0"/>
            </a:endParaRPr>
          </a:p>
        </p:txBody>
      </p:sp>
      <p:graphicFrame>
        <p:nvGraphicFramePr>
          <p:cNvPr id="3" name="Table 2"/>
          <p:cNvGraphicFramePr>
            <a:graphicFrameLocks noGrp="1"/>
          </p:cNvGraphicFramePr>
          <p:nvPr userDrawn="1"/>
        </p:nvGraphicFramePr>
        <p:xfrm>
          <a:off x="-9557262" y="25767"/>
          <a:ext cx="9255760" cy="31042610"/>
        </p:xfrm>
        <a:graphic>
          <a:graphicData uri="http://schemas.openxmlformats.org/drawingml/2006/table">
            <a:tbl>
              <a:tblPr firstRow="1" bandRow="1">
                <a:tableStyleId>{5C22544A-7EE6-4342-B048-85BDC9FD1C3A}</a:tableStyleId>
              </a:tblPr>
              <a:tblGrid>
                <a:gridCol w="3968750"/>
                <a:gridCol w="5287010"/>
              </a:tblGrid>
              <a:tr h="1174750">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310" b="0" spc="600" dirty="0">
                          <a:solidFill>
                            <a:srgbClr val="1F3A4E"/>
                          </a:solidFill>
                          <a:latin typeface="Arial Black" panose="020B0A04020102020204" pitchFamily="34" charset="0"/>
                        </a:rPr>
                        <a:t>QUICK START GUIDE</a:t>
                      </a:r>
                      <a:br>
                        <a:rPr lang="en-US" sz="3310" b="0" spc="600" dirty="0">
                          <a:solidFill>
                            <a:srgbClr val="1F3A4E"/>
                          </a:solidFill>
                          <a:latin typeface="Arial Black" panose="020B0A04020102020204" pitchFamily="34" charset="0"/>
                        </a:rPr>
                      </a:br>
                      <a:r>
                        <a:rPr lang="en-US" sz="2760" b="1" spc="0" dirty="0">
                          <a:solidFill>
                            <a:srgbClr val="FF0000"/>
                          </a:solidFill>
                          <a:latin typeface="Trebuchet MS" panose="020B0603020202020204" pitchFamily="34" charset="0"/>
                        </a:rPr>
                        <a:t>(THIS SIDEBAR WILL NOT PRINT)</a:t>
                      </a:r>
                      <a:endParaRPr lang="en-US" sz="3310" b="1" spc="600" dirty="0">
                        <a:solidFill>
                          <a:schemeClr val="bg1"/>
                        </a:solidFill>
                        <a:latin typeface="Trebuchet MS" panose="020B0603020202020204" pitchFamily="34" charset="0"/>
                      </a:endParaRPr>
                    </a:p>
                  </a:txBody>
                  <a:tcPr marL="119380" marR="59690" marT="93980" marB="31115">
                    <a:solidFill>
                      <a:srgbClr val="FFC000"/>
                    </a:solidFill>
                  </a:tcPr>
                </a:tc>
                <a:tc hMerge="1">
                  <a:tcPr/>
                </a:tc>
              </a:tr>
              <a:tr h="3839210">
                <a:tc gridSpan="2">
                  <a:txBody>
                    <a:bodyPr/>
                    <a:lstStyle/>
                    <a:p>
                      <a:pPr defTabSz="3765550"/>
                      <a:r>
                        <a:rPr lang="en-US" sz="2205" i="0" dirty="0">
                          <a:solidFill>
                            <a:srgbClr val="D9D9D9"/>
                          </a:solidFill>
                          <a:latin typeface="Arial" panose="020B0604020202020204"/>
                          <a:cs typeface="Arial" panose="020B0604020202020204"/>
                        </a:rPr>
                        <a:t>This PowerPoint template produces a </a:t>
                      </a:r>
                      <a:r>
                        <a:rPr lang="en-US" sz="2205" i="0" dirty="0">
                          <a:solidFill>
                            <a:srgbClr val="FFC000"/>
                          </a:solidFill>
                          <a:latin typeface="Arial" panose="020B0604020202020204"/>
                          <a:cs typeface="Arial" panose="020B0604020202020204"/>
                        </a:rPr>
                        <a:t>91x122cm </a:t>
                      </a:r>
                      <a:r>
                        <a:rPr lang="en-US" sz="2205"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2205" i="0" dirty="0">
                        <a:solidFill>
                          <a:srgbClr val="D9D9D9"/>
                        </a:solidFill>
                        <a:latin typeface="Arial" panose="020B0604020202020204"/>
                        <a:cs typeface="Arial" panose="020B0604020202020204"/>
                      </a:endParaRPr>
                    </a:p>
                    <a:p>
                      <a:pPr defTabSz="3765550"/>
                      <a:endParaRPr lang="en-US" sz="2205" i="0" dirty="0">
                        <a:solidFill>
                          <a:srgbClr val="D9D9D9"/>
                        </a:solidFill>
                        <a:latin typeface="Arial" panose="020B0604020202020204"/>
                        <a:cs typeface="Arial" panose="020B0604020202020204"/>
                      </a:endParaRPr>
                    </a:p>
                    <a:p>
                      <a:pPr defTabSz="3765550"/>
                      <a:r>
                        <a:rPr lang="en-US" sz="2205"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2205" i="0" dirty="0" err="1">
                          <a:solidFill>
                            <a:srgbClr val="FFC000"/>
                          </a:solidFill>
                          <a:latin typeface="Arial" panose="020B0604020202020204"/>
                          <a:cs typeface="Arial" panose="020B0604020202020204"/>
                        </a:rPr>
                        <a:t>PosterPresentations.com</a:t>
                      </a:r>
                      <a:r>
                        <a:rPr lang="en-US" sz="2205" i="0" dirty="0">
                          <a:solidFill>
                            <a:srgbClr val="D9D9D9"/>
                          </a:solidFill>
                          <a:latin typeface="Arial" panose="020B0604020202020204"/>
                          <a:cs typeface="Arial" panose="020B0604020202020204"/>
                        </a:rPr>
                        <a:t> and click on the  </a:t>
                      </a:r>
                      <a:r>
                        <a:rPr lang="en-US" sz="2205" i="0" dirty="0">
                          <a:solidFill>
                            <a:srgbClr val="FFC000"/>
                          </a:solidFill>
                          <a:latin typeface="Arial" panose="020B0604020202020204"/>
                          <a:cs typeface="Arial" panose="020B0604020202020204"/>
                        </a:rPr>
                        <a:t>HELP DESK</a:t>
                      </a:r>
                      <a:r>
                        <a:rPr lang="en-US" sz="2205" i="0" baseline="0" dirty="0">
                          <a:solidFill>
                            <a:srgbClr val="D9D9D9"/>
                          </a:solidFill>
                          <a:latin typeface="Arial" panose="020B0604020202020204"/>
                          <a:cs typeface="Arial" panose="020B0604020202020204"/>
                        </a:rPr>
                        <a:t> </a:t>
                      </a:r>
                      <a:r>
                        <a:rPr lang="en-US" sz="2205" i="0" dirty="0">
                          <a:solidFill>
                            <a:srgbClr val="D9D9D9"/>
                          </a:solidFill>
                          <a:latin typeface="Arial" panose="020B0604020202020204"/>
                          <a:cs typeface="Arial" panose="020B0604020202020204"/>
                        </a:rPr>
                        <a:t>tab.</a:t>
                      </a:r>
                      <a:endParaRPr lang="en-US" sz="2205" i="0" dirty="0">
                        <a:solidFill>
                          <a:srgbClr val="D9D9D9"/>
                        </a:solidFill>
                        <a:latin typeface="Arial" panose="020B0604020202020204"/>
                        <a:cs typeface="Arial" panose="020B0604020202020204"/>
                      </a:endParaRPr>
                    </a:p>
                    <a:p>
                      <a:pPr defTabSz="3765550"/>
                      <a:endParaRPr lang="en-US" sz="2205" i="0" dirty="0">
                        <a:solidFill>
                          <a:srgbClr val="D9D9D9"/>
                        </a:solidFill>
                        <a:latin typeface="Arial" panose="020B0604020202020204"/>
                        <a:cs typeface="Arial" panose="020B0604020202020204"/>
                      </a:endParaRPr>
                    </a:p>
                    <a:p>
                      <a:pPr defTabSz="3765550"/>
                      <a:r>
                        <a:rPr lang="en-US" sz="2205" i="0" dirty="0">
                          <a:solidFill>
                            <a:srgbClr val="D9D9D9"/>
                          </a:solidFill>
                          <a:latin typeface="Arial" panose="020B0604020202020204"/>
                          <a:cs typeface="Arial" panose="020B0604020202020204"/>
                        </a:rPr>
                        <a:t>To print your poster using our same-day professional printing service, go online to </a:t>
                      </a:r>
                      <a:r>
                        <a:rPr lang="en-US" sz="2205" i="0" dirty="0" err="1">
                          <a:solidFill>
                            <a:srgbClr val="FFC000"/>
                          </a:solidFill>
                          <a:latin typeface="Arial" panose="020B0604020202020204"/>
                          <a:cs typeface="Arial" panose="020B0604020202020204"/>
                        </a:rPr>
                        <a:t>PosterPresentations.com</a:t>
                      </a:r>
                      <a:r>
                        <a:rPr lang="en-US" sz="2205" i="0" dirty="0">
                          <a:solidFill>
                            <a:srgbClr val="D9D9D9"/>
                          </a:solidFill>
                          <a:latin typeface="Arial" panose="020B0604020202020204"/>
                          <a:cs typeface="Arial" panose="020B0604020202020204"/>
                        </a:rPr>
                        <a:t> and click on "</a:t>
                      </a:r>
                      <a:r>
                        <a:rPr lang="en-US" sz="2205" i="0" dirty="0">
                          <a:solidFill>
                            <a:srgbClr val="FFC000"/>
                          </a:solidFill>
                          <a:latin typeface="Arial" panose="020B0604020202020204"/>
                          <a:cs typeface="Arial" panose="020B0604020202020204"/>
                        </a:rPr>
                        <a:t>Order your poster</a:t>
                      </a:r>
                      <a:r>
                        <a:rPr lang="en-US" sz="2205" i="0" dirty="0">
                          <a:solidFill>
                            <a:srgbClr val="D9D9D9"/>
                          </a:solidFill>
                          <a:latin typeface="Arial" panose="020B0604020202020204"/>
                          <a:cs typeface="Arial" panose="020B0604020202020204"/>
                        </a:rPr>
                        <a:t>".</a:t>
                      </a:r>
                      <a:endParaRPr lang="en-US" sz="2205" b="1" dirty="0">
                        <a:solidFill>
                          <a:srgbClr val="D9D9D9"/>
                        </a:solidFill>
                        <a:latin typeface="Arial" panose="020B0604020202020204"/>
                        <a:cs typeface="Arial" panose="020B0604020202020204"/>
                      </a:endParaRPr>
                    </a:p>
                  </a:txBody>
                  <a:tcPr marL="119380" marR="59690" marT="93980" marB="31115">
                    <a:solidFill>
                      <a:srgbClr val="010101"/>
                    </a:solidFill>
                  </a:tcPr>
                </a:tc>
                <a:tc hMerge="1">
                  <a:tcPr>
                    <a:solidFill>
                      <a:schemeClr val="tx1">
                        <a:lumMod val="95000"/>
                        <a:lumOff val="5000"/>
                      </a:schemeClr>
                    </a:solidFill>
                  </a:tcPr>
                </a:tc>
              </a:tr>
              <a:tr h="4308475">
                <a:tc>
                  <a:txBody>
                    <a:bodyPr/>
                    <a:lstStyle/>
                    <a:p>
                      <a:pPr algn="ctr"/>
                      <a:endParaRPr lang="en-US" sz="2205" dirty="0">
                        <a:solidFill>
                          <a:srgbClr val="1F3A4E"/>
                        </a:solidFill>
                      </a:endParaRPr>
                    </a:p>
                    <a:p>
                      <a:pPr algn="ctr"/>
                      <a:endParaRPr lang="en-US" sz="2205" dirty="0">
                        <a:solidFill>
                          <a:srgbClr val="1F3A4E"/>
                        </a:solidFill>
                      </a:endParaRPr>
                    </a:p>
                    <a:p>
                      <a:pPr algn="ctr"/>
                      <a:r>
                        <a:rPr lang="en-US" sz="2205" dirty="0">
                          <a:solidFill>
                            <a:schemeClr val="bg1"/>
                          </a:solidFill>
                          <a:latin typeface="Arial" panose="020B0604020202020204" pitchFamily="34" charset="0"/>
                          <a:cs typeface="Arial" panose="020B0604020202020204" pitchFamily="34" charset="0"/>
                        </a:rPr>
                        <a:t>This is a template for a</a:t>
                      </a:r>
                      <a:endParaRPr lang="en-US" sz="2205" dirty="0">
                        <a:solidFill>
                          <a:schemeClr val="bg1"/>
                        </a:solidFill>
                        <a:latin typeface="Arial" panose="020B0604020202020204" pitchFamily="34" charset="0"/>
                        <a:cs typeface="Arial" panose="020B0604020202020204" pitchFamily="34" charset="0"/>
                      </a:endParaRPr>
                    </a:p>
                    <a:p>
                      <a:pPr algn="ctr"/>
                      <a:r>
                        <a:rPr lang="en-US" sz="2205" dirty="0">
                          <a:solidFill>
                            <a:schemeClr val="bg1"/>
                          </a:solidFill>
                          <a:latin typeface="Arial" panose="020B0604020202020204" pitchFamily="34" charset="0"/>
                          <a:cs typeface="Arial" panose="020B0604020202020204" pitchFamily="34" charset="0"/>
                        </a:rPr>
                        <a:t>presentation poster </a:t>
                      </a:r>
                      <a:br>
                        <a:rPr lang="en-US" sz="2205" dirty="0">
                          <a:solidFill>
                            <a:schemeClr val="bg1"/>
                          </a:solidFill>
                          <a:latin typeface="Arial" panose="020B0604020202020204" pitchFamily="34" charset="0"/>
                          <a:cs typeface="Arial" panose="020B0604020202020204" pitchFamily="34" charset="0"/>
                        </a:rPr>
                      </a:br>
                      <a:r>
                        <a:rPr lang="en-US" sz="3310" b="1" dirty="0">
                          <a:solidFill>
                            <a:srgbClr val="FFC000"/>
                          </a:solidFill>
                          <a:latin typeface="Arial" panose="020B0604020202020204" pitchFamily="34" charset="0"/>
                          <a:cs typeface="Arial" panose="020B0604020202020204" pitchFamily="34" charset="0"/>
                        </a:rPr>
                        <a:t>91x122cm</a:t>
                      </a:r>
                      <a:endParaRPr lang="en-US" sz="2205" dirty="0">
                        <a:solidFill>
                          <a:srgbClr val="1F3A4E"/>
                        </a:solidFill>
                      </a:endParaRPr>
                    </a:p>
                  </a:txBody>
                  <a:tcPr marL="59690" marR="59690" marT="31115" marB="31115">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485" b="1" baseline="0" dirty="0">
                          <a:solidFill>
                            <a:srgbClr val="FFC000"/>
                          </a:solidFill>
                          <a:latin typeface="Arial" panose="020B0604020202020204" pitchFamily="34" charset="0"/>
                          <a:cs typeface="Arial" panose="020B0604020202020204" pitchFamily="34" charset="0"/>
                        </a:rPr>
                        <a:t>Important: Check the template size</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76x102 cm</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36x48 inches</a:t>
                      </a:r>
                      <a:endParaRPr lang="en-US" sz="2205" b="0" baseline="0" dirty="0">
                        <a:solidFill>
                          <a:srgbClr val="FFC000"/>
                        </a:solidFill>
                        <a:latin typeface="Arial" panose="020B0604020202020204" pitchFamily="34" charset="0"/>
                        <a:cs typeface="Arial" panose="020B0604020202020204" pitchFamily="34" charset="0"/>
                      </a:endParaRPr>
                    </a:p>
                  </a:txBody>
                  <a:tcPr marL="119380" marR="59690" marT="93980" marB="31115">
                    <a:solidFill>
                      <a:srgbClr val="010101"/>
                    </a:solidFill>
                  </a:tcPr>
                </a:tc>
              </a:tr>
              <a:tr h="4395470">
                <a:tc>
                  <a:txBody>
                    <a:bodyPr/>
                    <a:lstStyle/>
                    <a:p>
                      <a:endParaRPr lang="en-US" sz="2205" dirty="0">
                        <a:solidFill>
                          <a:srgbClr val="1F3A4E"/>
                        </a:solidFill>
                      </a:endParaRPr>
                    </a:p>
                  </a:txBody>
                  <a:tcPr marL="59690" marR="59690" marT="31115" marB="31115">
                    <a:blipFill rotWithShape="1">
                      <a:blip r:embed="rId2"/>
                      <a:stretch>
                        <a:fillRect/>
                      </a:stretch>
                    </a:blipFill>
                  </a:tcPr>
                </a:tc>
                <a:tc>
                  <a:txBody>
                    <a:bodyPr/>
                    <a:lstStyle/>
                    <a:p>
                      <a:pPr algn="l"/>
                      <a:r>
                        <a:rPr lang="en-US" sz="2485" b="1" baseline="0" dirty="0">
                          <a:solidFill>
                            <a:srgbClr val="FFC000"/>
                          </a:solidFill>
                          <a:latin typeface="Arial" panose="020B0604020202020204" pitchFamily="34" charset="0"/>
                          <a:cs typeface="Arial" panose="020B0604020202020204" pitchFamily="34" charset="0"/>
                        </a:rPr>
                        <a:t>How to </a:t>
                      </a:r>
                      <a:r>
                        <a:rPr lang="en-US" sz="3725" b="1" baseline="0" dirty="0">
                          <a:solidFill>
                            <a:srgbClr val="FFC000"/>
                          </a:solidFill>
                          <a:latin typeface="Arial" panose="020B0604020202020204" pitchFamily="34" charset="0"/>
                          <a:cs typeface="Arial" panose="020B0604020202020204" pitchFamily="34" charset="0"/>
                        </a:rPr>
                        <a:t>Zoom in </a:t>
                      </a:r>
                      <a:r>
                        <a:rPr lang="en-US" sz="2485" b="1" baseline="0" dirty="0">
                          <a:solidFill>
                            <a:srgbClr val="FFC000"/>
                          </a:solidFill>
                          <a:latin typeface="Arial" panose="020B0604020202020204" pitchFamily="34" charset="0"/>
                          <a:cs typeface="Arial" panose="020B0604020202020204" pitchFamily="34" charset="0"/>
                        </a:rPr>
                        <a:t>and </a:t>
                      </a:r>
                      <a:r>
                        <a:rPr lang="en-US" sz="1930" b="1" baseline="0" dirty="0">
                          <a:solidFill>
                            <a:srgbClr val="FFC000"/>
                          </a:solidFill>
                          <a:latin typeface="Arial" panose="020B0604020202020204" pitchFamily="34" charset="0"/>
                          <a:cs typeface="Arial" panose="020B0604020202020204" pitchFamily="34" charset="0"/>
                        </a:rPr>
                        <a:t>out</a:t>
                      </a:r>
                      <a:endParaRPr lang="en-US" sz="2485" b="1" baseline="0" dirty="0">
                        <a:solidFill>
                          <a:srgbClr val="FFC000"/>
                        </a:solidFill>
                        <a:latin typeface="Arial" panose="020B0604020202020204" pitchFamily="34" charset="0"/>
                        <a:cs typeface="Arial" panose="020B0604020202020204" pitchFamily="34" charset="0"/>
                      </a:endParaRPr>
                    </a:p>
                    <a:p>
                      <a:pPr algn="l"/>
                      <a:r>
                        <a:rPr lang="en-US" sz="2205"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1. </a:t>
                      </a:r>
                      <a:r>
                        <a:rPr lang="en-US" sz="2205"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2. </a:t>
                      </a:r>
                      <a:r>
                        <a:rPr lang="en-US" sz="2205"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2205" b="0" baseline="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r>
              <a:tr h="2124075">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2485" b="1" baseline="0" dirty="0">
                          <a:solidFill>
                            <a:srgbClr val="FFC000"/>
                          </a:solidFill>
                          <a:latin typeface="Arial" panose="020B0604020202020204" pitchFamily="34" charset="0"/>
                          <a:cs typeface="Arial" panose="020B0604020202020204" pitchFamily="34" charset="0"/>
                        </a:rPr>
                        <a:t>Ruler and Guides</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2205" b="0" baseline="0" dirty="0">
                        <a:solidFill>
                          <a:srgbClr val="D9D9D9"/>
                        </a:solidFill>
                        <a:latin typeface="Arial" panose="020B0604020202020204" pitchFamily="34" charset="0"/>
                        <a:cs typeface="Arial" panose="020B0604020202020204" pitchFamily="34" charset="0"/>
                      </a:endParaRPr>
                    </a:p>
                  </a:txBody>
                  <a:tcPr marL="59690" marR="59690" marT="31115" marB="31115">
                    <a:solidFill>
                      <a:srgbClr val="010101"/>
                    </a:solidFill>
                  </a:tcPr>
                </a:tc>
                <a:tc hMerge="1">
                  <a:tcPr marL="182880" marT="137160">
                    <a:solidFill>
                      <a:schemeClr val="tx1">
                        <a:lumMod val="95000"/>
                        <a:lumOff val="5000"/>
                      </a:schemeClr>
                    </a:solidFill>
                  </a:tcPr>
                </a:tc>
              </a:tr>
              <a:tr h="4206240">
                <a:tc>
                  <a:txBody>
                    <a:bodyPr/>
                    <a:lstStyle/>
                    <a:p>
                      <a:endParaRPr lang="en-US" sz="2205" dirty="0">
                        <a:solidFill>
                          <a:srgbClr val="1F3A4E"/>
                        </a:solidFill>
                      </a:endParaRPr>
                    </a:p>
                  </a:txBody>
                  <a:tcPr marL="59690" marR="59690" marT="31115" marB="31115">
                    <a:blipFill rotWithShape="1">
                      <a:blip r:embed="rId3"/>
                      <a:stretch>
                        <a:fillRect/>
                      </a:stretch>
                    </a:blipFill>
                  </a:tcPr>
                </a:tc>
                <a:tc>
                  <a:txBody>
                    <a:bodyPr/>
                    <a:lstStyle/>
                    <a:p>
                      <a:pPr marL="0" lvl="1" indent="0" algn="l" defTabSz="114300"/>
                      <a:r>
                        <a:rPr lang="en-US" sz="2485" b="1" baseline="0" dirty="0">
                          <a:solidFill>
                            <a:srgbClr val="FFC000"/>
                          </a:solidFill>
                          <a:latin typeface="Arial" panose="020B0604020202020204" pitchFamily="34" charset="0"/>
                          <a:cs typeface="Arial" panose="020B0604020202020204" pitchFamily="34" charset="0"/>
                        </a:rPr>
                        <a:t>Headers and text containers</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2205" b="0" baseline="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r>
              <a:tr h="3470275">
                <a:tc gridSpan="2">
                  <a:txBody>
                    <a:bodyPr/>
                    <a:lstStyle/>
                    <a:p>
                      <a:r>
                        <a:rPr lang="en-US" sz="2485" b="1" dirty="0">
                          <a:solidFill>
                            <a:srgbClr val="FFC000"/>
                          </a:solidFill>
                          <a:latin typeface="Arial" panose="020B0604020202020204" pitchFamily="34" charset="0"/>
                          <a:cs typeface="Arial" panose="020B0604020202020204" pitchFamily="34" charset="0"/>
                        </a:rPr>
                        <a:t>Adding content to the poster</a:t>
                      </a:r>
                      <a:endParaRPr lang="en-US" sz="2485" b="1" dirty="0">
                        <a:solidFill>
                          <a:srgbClr val="FFC000"/>
                        </a:solidFill>
                        <a:latin typeface="Arial" panose="020B0604020202020204" pitchFamily="34" charset="0"/>
                        <a:cs typeface="Arial" panose="020B0604020202020204" pitchFamily="34" charset="0"/>
                      </a:endParaRPr>
                    </a:p>
                    <a:p>
                      <a:r>
                        <a:rPr lang="en-US" sz="2205"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2205"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2205"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205" dirty="0">
                        <a:solidFill>
                          <a:srgbClr val="D9D9D9"/>
                        </a:solidFill>
                        <a:latin typeface="Arial" panose="020B0604020202020204" pitchFamily="34" charset="0"/>
                        <a:cs typeface="Arial" panose="020B0604020202020204" pitchFamily="34" charset="0"/>
                      </a:endParaRPr>
                    </a:p>
                  </a:txBody>
                  <a:tcPr marL="59690" marR="59690" marT="31115" marB="31115">
                    <a:solidFill>
                      <a:srgbClr val="010101"/>
                    </a:solidFill>
                  </a:tcPr>
                </a:tc>
                <a:tc hMerge="1">
                  <a:tcPr marL="182880" marT="137160">
                    <a:solidFill>
                      <a:srgbClr val="010101"/>
                    </a:solidFill>
                  </a:tcPr>
                </a:tc>
              </a:tr>
              <a:tr h="2193290">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pitchFamily="34" charset="0"/>
                          <a:cs typeface="Arial" panose="020B0604020202020204" pitchFamily="34" charset="0"/>
                        </a:rPr>
                        <a:t>Photos</a:t>
                      </a:r>
                      <a:endParaRPr lang="en-US" sz="2485"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2205"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2205"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119380" marR="59690" marT="93980" marB="31115">
                    <a:solidFill>
                      <a:srgbClr val="010101"/>
                    </a:solidFill>
                  </a:tcPr>
                </a:tc>
                <a:tc hMerge="1">
                  <a:tcPr/>
                </a:tc>
              </a:tr>
              <a:tr h="1875790">
                <a:tc gridSpan="2">
                  <a:txBody>
                    <a:bodyPr/>
                    <a:lstStyle/>
                    <a:p>
                      <a:endParaRPr lang="en-US" sz="2205" dirty="0">
                        <a:solidFill>
                          <a:schemeClr val="bg1"/>
                        </a:solidFill>
                        <a:latin typeface="Arial" panose="020B0604020202020204" pitchFamily="34" charset="0"/>
                        <a:cs typeface="Arial" panose="020B0604020202020204" pitchFamily="34" charset="0"/>
                      </a:endParaRPr>
                    </a:p>
                  </a:txBody>
                  <a:tcPr marL="119380" marR="59690" marT="93980" marB="31115">
                    <a:blipFill rotWithShape="1">
                      <a:blip r:embed="rId4"/>
                      <a:stretch>
                        <a:fillRect/>
                      </a:stretch>
                    </a:blipFill>
                  </a:tcPr>
                </a:tc>
                <a:tc hMerge="1">
                  <a:tcPr/>
                </a:tc>
              </a:tr>
              <a:tr h="1236980">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a:cs typeface="Arial" panose="020B0604020202020204"/>
                        </a:rPr>
                        <a:t>Quality check your graphics</a:t>
                      </a:r>
                      <a:endParaRPr lang="en-US" sz="2485"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2205" noProof="0" dirty="0">
                        <a:solidFill>
                          <a:srgbClr val="D9D9D9"/>
                        </a:solidFill>
                        <a:latin typeface="Arial" panose="020B0604020202020204"/>
                        <a:cs typeface="Arial" panose="020B0604020202020204"/>
                      </a:endParaRPr>
                    </a:p>
                  </a:txBody>
                  <a:tcPr marL="119380" marR="59690" marT="93980" marB="31115">
                    <a:solidFill>
                      <a:srgbClr val="010101"/>
                    </a:solidFill>
                  </a:tcPr>
                </a:tc>
                <a:tc hMerge="1">
                  <a:tcPr>
                    <a:solidFill>
                      <a:schemeClr val="tx1">
                        <a:lumMod val="95000"/>
                        <a:lumOff val="5000"/>
                      </a:schemeClr>
                    </a:solidFill>
                  </a:tcPr>
                </a:tc>
              </a:tr>
              <a:tr h="2218055">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205" noProof="0" dirty="0">
                        <a:solidFill>
                          <a:schemeClr val="bg1"/>
                        </a:solidFill>
                        <a:latin typeface="Arial" panose="020B0604020202020204"/>
                        <a:cs typeface="Arial" panose="020B0604020202020204"/>
                      </a:endParaRPr>
                    </a:p>
                  </a:txBody>
                  <a:tcPr marL="119380" marR="59690" marT="93980" marB="31115">
                    <a:blipFill rotWithShape="1">
                      <a:blip r:embed="rId5"/>
                      <a:stretch>
                        <a:fillRect/>
                      </a:stretch>
                    </a:blipFill>
                  </a:tcPr>
                </a:tc>
                <a:tc hMerge="1">
                  <a:tcPr/>
                </a:tc>
              </a:tr>
            </a:tbl>
          </a:graphicData>
        </a:graphic>
      </p:graphicFrame>
      <p:graphicFrame>
        <p:nvGraphicFramePr>
          <p:cNvPr id="4" name="Table 3"/>
          <p:cNvGraphicFramePr>
            <a:graphicFrameLocks noGrp="1"/>
          </p:cNvGraphicFramePr>
          <p:nvPr userDrawn="1"/>
        </p:nvGraphicFramePr>
        <p:xfrm>
          <a:off x="21685321" y="25767"/>
          <a:ext cx="9255760" cy="30029785"/>
        </p:xfrm>
        <a:graphic>
          <a:graphicData uri="http://schemas.openxmlformats.org/drawingml/2006/table">
            <a:tbl>
              <a:tblPr firstRow="1" bandRow="1">
                <a:tableStyleId>{5C22544A-7EE6-4342-B048-85BDC9FD1C3A}</a:tableStyleId>
              </a:tblPr>
              <a:tblGrid>
                <a:gridCol w="3631565"/>
                <a:gridCol w="1091565"/>
                <a:gridCol w="4532630"/>
              </a:tblGrid>
              <a:tr h="1186815">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310" b="0" spc="600" dirty="0">
                          <a:solidFill>
                            <a:srgbClr val="1F3A4E"/>
                          </a:solidFill>
                          <a:latin typeface="Arial Black" panose="020B0A04020102020204" pitchFamily="34" charset="0"/>
                        </a:rPr>
                        <a:t>QUICK START GUIDE</a:t>
                      </a:r>
                      <a:br>
                        <a:rPr lang="en-US" sz="3310" b="0" spc="600" dirty="0">
                          <a:solidFill>
                            <a:srgbClr val="1F3A4E"/>
                          </a:solidFill>
                          <a:latin typeface="Arial Black" panose="020B0A04020102020204" pitchFamily="34" charset="0"/>
                        </a:rPr>
                      </a:br>
                      <a:r>
                        <a:rPr lang="en-US" sz="2760" b="1" spc="0" dirty="0">
                          <a:solidFill>
                            <a:srgbClr val="FF0000"/>
                          </a:solidFill>
                          <a:latin typeface="Trebuchet MS" panose="020B0603020202020204" pitchFamily="34" charset="0"/>
                        </a:rPr>
                        <a:t>(THIS SIDEBAR WILL NOT PRINT)</a:t>
                      </a:r>
                      <a:endParaRPr lang="en-US" sz="3310" b="1" spc="600" dirty="0">
                        <a:solidFill>
                          <a:schemeClr val="bg1"/>
                        </a:solidFill>
                        <a:latin typeface="Trebuchet MS" panose="020B0603020202020204" pitchFamily="34" charset="0"/>
                      </a:endParaRPr>
                    </a:p>
                  </a:txBody>
                  <a:tcPr marL="119380" marR="59690" marT="93980" marB="31115">
                    <a:solidFill>
                      <a:srgbClr val="FFC000"/>
                    </a:solidFill>
                  </a:tcPr>
                </a:tc>
                <a:tc hMerge="1">
                  <a:tcPr/>
                </a:tc>
                <a:tc hMerge="1">
                  <a:tcPr/>
                </a:tc>
              </a:tr>
              <a:tr h="5597525">
                <a:tc gridSpan="3">
                  <a:txBody>
                    <a:bodyPr/>
                    <a:lstStyle/>
                    <a:p>
                      <a:pPr algn="l"/>
                      <a:r>
                        <a:rPr lang="en-US" sz="2485" b="1" baseline="0" dirty="0">
                          <a:solidFill>
                            <a:srgbClr val="FFC000"/>
                          </a:solidFill>
                          <a:latin typeface="Arial" panose="020B0604020202020204" pitchFamily="34" charset="0"/>
                          <a:cs typeface="Arial" panose="020B0604020202020204" pitchFamily="34" charset="0"/>
                        </a:rPr>
                        <a:t>How to change the template colors</a:t>
                      </a:r>
                      <a:endParaRPr lang="en-US" sz="2485" b="1" baseline="0" dirty="0">
                        <a:solidFill>
                          <a:srgbClr val="FFC000"/>
                        </a:solidFill>
                        <a:latin typeface="Arial" panose="020B0604020202020204" pitchFamily="34" charset="0"/>
                        <a:cs typeface="Arial" panose="020B0604020202020204" pitchFamily="34" charset="0"/>
                      </a:endParaRPr>
                    </a:p>
                    <a:p>
                      <a:pPr marL="0" indent="0" algn="l" defTabSz="114300"/>
                      <a:r>
                        <a:rPr lang="en-US" sz="2205"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205" dirty="0">
                          <a:solidFill>
                            <a:srgbClr val="FFC000"/>
                          </a:solidFill>
                          <a:hlinkClick r:id="rId6"/>
                        </a:rPr>
                        <a:t>https://www.posterpresentations.com/how-to-change-the-research-poster-template-colors.html</a:t>
                      </a:r>
                      <a:endParaRPr lang="en-US" sz="2205" dirty="0">
                        <a:solidFill>
                          <a:srgbClr val="FFC000"/>
                        </a:solidFill>
                      </a:endParaRPr>
                    </a:p>
                    <a:p>
                      <a:pPr marL="0" indent="0" algn="l" defTabSz="114300"/>
                      <a:endParaRPr lang="en-US" sz="2205" b="0" baseline="0" dirty="0">
                        <a:solidFill>
                          <a:srgbClr val="D9D9D9"/>
                        </a:solidFill>
                        <a:latin typeface="Arial" panose="020B0604020202020204" pitchFamily="34" charset="0"/>
                        <a:cs typeface="Arial" panose="020B0604020202020204" pitchFamily="34" charset="0"/>
                      </a:endParaRPr>
                    </a:p>
                    <a:p>
                      <a:pPr marL="0" indent="0" algn="l" defTabSz="114300"/>
                      <a:r>
                        <a:rPr lang="en-US" sz="2205"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2205"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2205" b="0" baseline="0" dirty="0">
                        <a:solidFill>
                          <a:srgbClr val="D9D9D9"/>
                        </a:solidFill>
                        <a:latin typeface="Arial" panose="020B0604020202020204" pitchFamily="34" charset="0"/>
                        <a:cs typeface="Arial" panose="020B0604020202020204" pitchFamily="34" charset="0"/>
                      </a:endParaRPr>
                    </a:p>
                    <a:p>
                      <a:pPr marL="0" indent="0" algn="l" defTabSz="114300"/>
                      <a:r>
                        <a:rPr lang="en-US" sz="2205"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2205" b="0" baseline="0" dirty="0">
                        <a:solidFill>
                          <a:srgbClr val="D9D9D9"/>
                        </a:solidFill>
                        <a:latin typeface="Arial" panose="020B0604020202020204" pitchFamily="34" charset="0"/>
                        <a:cs typeface="Arial" panose="020B0604020202020204" pitchFamily="34" charset="0"/>
                      </a:endParaRPr>
                    </a:p>
                  </a:txBody>
                  <a:tcPr marL="119380" marR="59690" marT="93980" marB="31115">
                    <a:solidFill>
                      <a:schemeClr val="tx1"/>
                    </a:solidFill>
                  </a:tcPr>
                </a:tc>
                <a:tc hMerge="1">
                  <a:tcPr/>
                </a:tc>
                <a:tc hMerge="1">
                  <a:tcPr/>
                </a:tc>
              </a:tr>
              <a:tr h="4161790">
                <a:tc gridSpan="3">
                  <a:txBody>
                    <a:bodyPr/>
                    <a:lstStyle/>
                    <a:p>
                      <a:r>
                        <a:rPr lang="en-US" sz="2485" b="1" dirty="0">
                          <a:solidFill>
                            <a:srgbClr val="FFC000"/>
                          </a:solidFill>
                          <a:latin typeface="Arial" panose="020B0604020202020204" pitchFamily="34" charset="0"/>
                          <a:cs typeface="Arial" panose="020B0604020202020204" pitchFamily="34" charset="0"/>
                        </a:rPr>
                        <a:t>How to change the column layout configuration</a:t>
                      </a:r>
                      <a:endParaRPr lang="en-US" sz="2485" b="1" dirty="0">
                        <a:solidFill>
                          <a:srgbClr val="FFC000"/>
                        </a:solidFill>
                        <a:latin typeface="Arial" panose="020B0604020202020204" pitchFamily="34" charset="0"/>
                        <a:cs typeface="Arial" panose="020B0604020202020204" pitchFamily="34" charset="0"/>
                      </a:endParaRPr>
                    </a:p>
                    <a:p>
                      <a:r>
                        <a:rPr lang="en-US" sz="2205"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2205"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2205" dirty="0">
                          <a:solidFill>
                            <a:srgbClr val="D9D9D9"/>
                          </a:solidFill>
                          <a:latin typeface="Arial" panose="020B0604020202020204" pitchFamily="34" charset="0"/>
                          <a:cs typeface="Arial" panose="020B0604020202020204" pitchFamily="34" charset="0"/>
                        </a:rPr>
                        <a:t>You can see a tutorial here: </a:t>
                      </a:r>
                      <a:r>
                        <a:rPr lang="en-US" sz="2205" u="sng" dirty="0">
                          <a:solidFill>
                            <a:srgbClr val="FFC000"/>
                          </a:solidFill>
                          <a:latin typeface="Arial" panose="020B0604020202020204" pitchFamily="34" charset="0"/>
                          <a:cs typeface="Arial" panose="020B0604020202020204" pitchFamily="34" charset="0"/>
                        </a:rPr>
                        <a:t>https://</a:t>
                      </a:r>
                      <a:r>
                        <a:rPr lang="en-US" sz="2205" u="sng" dirty="0" err="1">
                          <a:solidFill>
                            <a:srgbClr val="FFC000"/>
                          </a:solidFill>
                          <a:latin typeface="Arial" panose="020B0604020202020204" pitchFamily="34" charset="0"/>
                          <a:cs typeface="Arial" panose="020B0604020202020204" pitchFamily="34" charset="0"/>
                        </a:rPr>
                        <a:t>www.posterpresentations.com</a:t>
                      </a:r>
                      <a:r>
                        <a:rPr lang="en-US" sz="2205" u="sng" dirty="0">
                          <a:solidFill>
                            <a:srgbClr val="FFC000"/>
                          </a:solidFill>
                          <a:latin typeface="Arial" panose="020B0604020202020204" pitchFamily="34" charset="0"/>
                          <a:cs typeface="Arial" panose="020B0604020202020204" pitchFamily="34" charset="0"/>
                        </a:rPr>
                        <a:t>/how-to-change-the-column-</a:t>
                      </a:r>
                      <a:r>
                        <a:rPr lang="en-US" sz="2205" u="sng" dirty="0" err="1">
                          <a:solidFill>
                            <a:srgbClr val="FFC000"/>
                          </a:solidFill>
                          <a:latin typeface="Arial" panose="020B0604020202020204" pitchFamily="34" charset="0"/>
                          <a:cs typeface="Arial" panose="020B0604020202020204" pitchFamily="34" charset="0"/>
                        </a:rPr>
                        <a:t>configuration.html</a:t>
                      </a:r>
                      <a:endParaRPr lang="en-US" sz="4555" u="sng" dirty="0">
                        <a:solidFill>
                          <a:srgbClr val="FFC000"/>
                        </a:solidFill>
                      </a:endParaRPr>
                    </a:p>
                  </a:txBody>
                  <a:tcPr marL="119380" marR="59690" marT="93980" marB="31115">
                    <a:solidFill>
                      <a:schemeClr val="tx1"/>
                    </a:solidFill>
                  </a:tcPr>
                </a:tc>
                <a:tc hMerge="1">
                  <a:tcPr/>
                </a:tc>
                <a:tc hMerge="1">
                  <a:tcPr marL="182880" marT="137160">
                    <a:solidFill>
                      <a:srgbClr val="010101"/>
                    </a:solidFill>
                  </a:tcPr>
                </a:tc>
              </a:tr>
              <a:tr h="1640205">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930" noProof="0" dirty="0">
                        <a:solidFill>
                          <a:srgbClr val="D9D9D9"/>
                        </a:solidFill>
                        <a:latin typeface="Arial" panose="020B0604020202020204" pitchFamily="34" charset="0"/>
                        <a:cs typeface="Arial" panose="020B0604020202020204" pitchFamily="34" charset="0"/>
                      </a:endParaRPr>
                    </a:p>
                  </a:txBody>
                  <a:tcPr marL="119380" marR="59690" marT="93980" marB="31115">
                    <a:blipFill dpi="0" rotWithShape="1">
                      <a:blip r:embed="rId7">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2485"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pitchFamily="34" charset="0"/>
                          <a:cs typeface="Arial" panose="020B0604020202020204" pitchFamily="34" charset="0"/>
                        </a:rPr>
                        <a:t>The Quick Start</a:t>
                      </a:r>
                      <a:r>
                        <a:rPr lang="en-US" sz="2205" baseline="0" noProof="0" dirty="0">
                          <a:solidFill>
                            <a:srgbClr val="D9D9D9"/>
                          </a:solidFill>
                          <a:latin typeface="Arial" panose="020B0604020202020204" pitchFamily="34" charset="0"/>
                          <a:cs typeface="Arial" panose="020B0604020202020204" pitchFamily="34" charset="0"/>
                        </a:rPr>
                        <a:t> Guides</a:t>
                      </a:r>
                      <a:r>
                        <a:rPr lang="en-US" sz="2205" noProof="0" dirty="0">
                          <a:solidFill>
                            <a:srgbClr val="D9D9D9"/>
                          </a:solidFill>
                          <a:latin typeface="Arial" panose="020B0604020202020204" pitchFamily="34" charset="0"/>
                          <a:cs typeface="Arial" panose="020B0604020202020204" pitchFamily="34" charset="0"/>
                        </a:rPr>
                        <a:t> </a:t>
                      </a:r>
                      <a:r>
                        <a:rPr lang="en-US" sz="2205" u="sng" noProof="0" dirty="0">
                          <a:solidFill>
                            <a:srgbClr val="D9D9D9"/>
                          </a:solidFill>
                          <a:latin typeface="Arial" panose="020B0604020202020204" pitchFamily="34" charset="0"/>
                          <a:cs typeface="Arial" panose="020B0604020202020204" pitchFamily="34" charset="0"/>
                        </a:rPr>
                        <a:t>are outside the template’s printable area</a:t>
                      </a:r>
                      <a:r>
                        <a:rPr lang="en-US" sz="2205" noProof="0" dirty="0">
                          <a:solidFill>
                            <a:srgbClr val="D9D9D9"/>
                          </a:solidFill>
                          <a:latin typeface="Arial" panose="020B0604020202020204" pitchFamily="34" charset="0"/>
                          <a:cs typeface="Arial" panose="020B0604020202020204" pitchFamily="34" charset="0"/>
                        </a:rPr>
                        <a:t> and they will not be on the printed poster</a:t>
                      </a:r>
                      <a:r>
                        <a:rPr lang="en-US" sz="2205" baseline="0" noProof="0" dirty="0">
                          <a:solidFill>
                            <a:srgbClr val="D9D9D9"/>
                          </a:solidFill>
                          <a:latin typeface="Arial" panose="020B0604020202020204" pitchFamily="34" charset="0"/>
                          <a:cs typeface="Arial" panose="020B0604020202020204" pitchFamily="34" charset="0"/>
                        </a:rPr>
                        <a:t>. </a:t>
                      </a: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baseline="0" noProof="0" dirty="0">
                          <a:solidFill>
                            <a:srgbClr val="D9D9D9"/>
                          </a:solidFill>
                          <a:latin typeface="Arial" panose="020B0604020202020204" pitchFamily="34" charset="0"/>
                          <a:cs typeface="Arial" panose="020B0604020202020204" pitchFamily="34" charset="0"/>
                        </a:rPr>
                        <a:t>To hide the guides click on the </a:t>
                      </a:r>
                      <a:r>
                        <a:rPr lang="en-US" sz="2205" b="1" baseline="0" noProof="0" dirty="0">
                          <a:solidFill>
                            <a:srgbClr val="D9D9D9"/>
                          </a:solidFill>
                          <a:latin typeface="Arial" panose="020B0604020202020204" pitchFamily="34" charset="0"/>
                          <a:cs typeface="Arial" panose="020B0604020202020204" pitchFamily="34" charset="0"/>
                        </a:rPr>
                        <a:t>Home</a:t>
                      </a:r>
                      <a:r>
                        <a:rPr lang="en-US" sz="2205"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205" b="1" baseline="0" noProof="0" dirty="0">
                          <a:solidFill>
                            <a:srgbClr val="D9D9D9"/>
                          </a:solidFill>
                          <a:latin typeface="Arial" panose="020B0604020202020204" pitchFamily="34" charset="0"/>
                          <a:cs typeface="Arial" panose="020B0604020202020204" pitchFamily="34" charset="0"/>
                        </a:rPr>
                        <a:t>Layout</a:t>
                      </a:r>
                      <a:r>
                        <a:rPr lang="en-US" sz="2205"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205" b="1" baseline="0" noProof="0" dirty="0">
                          <a:solidFill>
                            <a:srgbClr val="D9D9D9"/>
                          </a:solidFill>
                          <a:latin typeface="Arial" panose="020B0604020202020204" pitchFamily="34" charset="0"/>
                          <a:cs typeface="Arial" panose="020B0604020202020204" pitchFamily="34" charset="0"/>
                        </a:rPr>
                        <a:t>Without Guides </a:t>
                      </a:r>
                      <a:r>
                        <a:rPr lang="en-US" sz="2205" b="0" baseline="0" noProof="0" dirty="0">
                          <a:solidFill>
                            <a:srgbClr val="D9D9D9"/>
                          </a:solidFill>
                          <a:latin typeface="Arial" panose="020B0604020202020204" pitchFamily="34" charset="0"/>
                          <a:cs typeface="Arial" panose="020B0604020202020204" pitchFamily="34" charset="0"/>
                        </a:rPr>
                        <a:t>layout</a:t>
                      </a:r>
                      <a:r>
                        <a:rPr lang="en-US" sz="2205" baseline="0" noProof="0" dirty="0">
                          <a:solidFill>
                            <a:srgbClr val="D9D9D9"/>
                          </a:solidFill>
                          <a:latin typeface="Arial" panose="020B0604020202020204" pitchFamily="34" charset="0"/>
                          <a:cs typeface="Arial" panose="020B0604020202020204" pitchFamily="34" charset="0"/>
                        </a:rPr>
                        <a:t>.</a:t>
                      </a:r>
                      <a:endParaRPr lang="en-US" sz="2205" noProof="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c rowSpan="2" hMerge="1">
                  <a:tcPr marL="182880" marT="137160">
                    <a:solidFill>
                      <a:srgbClr val="010101"/>
                    </a:solidFill>
                  </a:tcPr>
                </a:tc>
              </a:tr>
              <a:tr h="5321935">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930" noProof="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c vMerge="1" gridSpan="2">
                  <a:tcPr marL="182880" marT="137160">
                    <a:solidFill>
                      <a:srgbClr val="010101"/>
                    </a:solidFill>
                  </a:tcPr>
                </a:tc>
                <a:tc vMerge="1" hMerge="1">
                  <a:tcPr/>
                </a:tc>
              </a:tr>
              <a:tr h="4520565">
                <a:tc>
                  <a:txBody>
                    <a:bodyPr/>
                    <a:lstStyle/>
                    <a:p>
                      <a:pPr rtl="0"/>
                      <a:r>
                        <a:rPr lang="en-US" sz="2205" b="1" dirty="0">
                          <a:solidFill>
                            <a:srgbClr val="FFC000"/>
                          </a:solidFill>
                          <a:latin typeface="Arial" panose="020B0604020202020204" pitchFamily="34" charset="0"/>
                          <a:cs typeface="Arial" panose="020B0604020202020204" pitchFamily="34" charset="0"/>
                        </a:rPr>
                        <a:t>How to</a:t>
                      </a:r>
                      <a:r>
                        <a:rPr lang="en-US" sz="2205" b="1" baseline="0" dirty="0">
                          <a:solidFill>
                            <a:srgbClr val="FFC000"/>
                          </a:solidFill>
                          <a:latin typeface="Arial" panose="020B0604020202020204" pitchFamily="34" charset="0"/>
                          <a:cs typeface="Arial" panose="020B0604020202020204" pitchFamily="34" charset="0"/>
                        </a:rPr>
                        <a:t> preview your poster prior to printing</a:t>
                      </a:r>
                      <a:endParaRPr lang="en-US" sz="2205" b="1" dirty="0">
                        <a:solidFill>
                          <a:srgbClr val="FFC000"/>
                        </a:solidFill>
                        <a:latin typeface="Arial" panose="020B0604020202020204" pitchFamily="34" charset="0"/>
                        <a:cs typeface="Arial" panose="020B0604020202020204" pitchFamily="34" charset="0"/>
                      </a:endParaRPr>
                    </a:p>
                    <a:p>
                      <a:pPr rtl="0"/>
                      <a:r>
                        <a:rPr lang="en-US" sz="1930" dirty="0">
                          <a:solidFill>
                            <a:srgbClr val="D9D9D9"/>
                          </a:solidFill>
                          <a:latin typeface="Arial" panose="020B0604020202020204" pitchFamily="34" charset="0"/>
                          <a:cs typeface="Arial" panose="020B0604020202020204" pitchFamily="34" charset="0"/>
                        </a:rPr>
                        <a:t>You can preview your poster at any time by pressing the </a:t>
                      </a:r>
                      <a:r>
                        <a:rPr lang="en-US" sz="1930" dirty="0">
                          <a:solidFill>
                            <a:srgbClr val="FFC000"/>
                          </a:solidFill>
                          <a:latin typeface="Arial" panose="020B0604020202020204" pitchFamily="34" charset="0"/>
                          <a:cs typeface="Arial" panose="020B0604020202020204" pitchFamily="34" charset="0"/>
                        </a:rPr>
                        <a:t>F5 key</a:t>
                      </a:r>
                      <a:r>
                        <a:rPr lang="en-US" sz="193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930" dirty="0">
                          <a:solidFill>
                            <a:srgbClr val="FFC000"/>
                          </a:solidFill>
                          <a:latin typeface="Arial" panose="020B0604020202020204" pitchFamily="34" charset="0"/>
                          <a:cs typeface="Arial" panose="020B0604020202020204" pitchFamily="34" charset="0"/>
                        </a:rPr>
                        <a:t>ESC key </a:t>
                      </a:r>
                      <a:r>
                        <a:rPr lang="en-US" sz="1930" dirty="0">
                          <a:solidFill>
                            <a:srgbClr val="D9D9D9"/>
                          </a:solidFill>
                          <a:latin typeface="Arial" panose="020B0604020202020204" pitchFamily="34" charset="0"/>
                          <a:cs typeface="Arial" panose="020B0604020202020204" pitchFamily="34" charset="0"/>
                        </a:rPr>
                        <a:t>to exit Preview.</a:t>
                      </a:r>
                      <a:endParaRPr lang="en-US" sz="193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c gridSpan="2">
                  <a:txBody>
                    <a:bodyPr/>
                    <a:lstStyle/>
                    <a:p>
                      <a:pPr rtl="0"/>
                      <a:r>
                        <a:rPr lang="en-US" sz="11450" b="1" dirty="0">
                          <a:solidFill>
                            <a:srgbClr val="D9D9D9"/>
                          </a:solidFill>
                          <a:latin typeface="Arial" panose="020B0604020202020204" pitchFamily="34" charset="0"/>
                          <a:cs typeface="Arial" panose="020B0604020202020204" pitchFamily="34" charset="0"/>
                        </a:rPr>
                        <a:t>F5</a:t>
                      </a:r>
                      <a:r>
                        <a:rPr lang="en-US" sz="2205" baseline="0" dirty="0">
                          <a:solidFill>
                            <a:srgbClr val="D9D9D9"/>
                          </a:solidFill>
                          <a:latin typeface="Arial" panose="020B0604020202020204" pitchFamily="34" charset="0"/>
                          <a:cs typeface="Arial" panose="020B0604020202020204" pitchFamily="34" charset="0"/>
                        </a:rPr>
                        <a:t> </a:t>
                      </a:r>
                      <a:endParaRPr lang="en-US" sz="2205" dirty="0">
                        <a:solidFill>
                          <a:srgbClr val="D9D9D9"/>
                        </a:solidFill>
                        <a:latin typeface="Arial" panose="020B0604020202020204" pitchFamily="34" charset="0"/>
                        <a:cs typeface="Arial" panose="020B0604020202020204" pitchFamily="34" charset="0"/>
                      </a:endParaRPr>
                    </a:p>
                  </a:txBody>
                  <a:tcPr marL="119380" marR="59690" marT="93980" marB="31115">
                    <a:solidFill>
                      <a:schemeClr val="tx1">
                        <a:lumMod val="95000"/>
                        <a:lumOff val="5000"/>
                      </a:schemeClr>
                    </a:solidFill>
                  </a:tcPr>
                </a:tc>
                <a:tc hMerge="1">
                  <a:tcPr marL="182880" marT="137160" anchor="ctr">
                    <a:solidFill>
                      <a:schemeClr val="tx1">
                        <a:lumMod val="95000"/>
                        <a:lumOff val="5000"/>
                      </a:schemeClr>
                    </a:solidFill>
                  </a:tcPr>
                </a:tc>
              </a:tr>
              <a:tr h="5187315">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a:cs typeface="Arial" panose="020B0604020202020204"/>
                        </a:rPr>
                        <a:t>How to print your poster</a:t>
                      </a:r>
                      <a:endParaRPr lang="en-US" sz="2485"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When you are ready to have your poster printed go online to </a:t>
                      </a:r>
                      <a:r>
                        <a:rPr lang="en-US" sz="2205" noProof="0" dirty="0" err="1">
                          <a:solidFill>
                            <a:srgbClr val="FFC000"/>
                          </a:solidFill>
                          <a:latin typeface="Arial" panose="020B0604020202020204"/>
                          <a:cs typeface="Arial" panose="020B0604020202020204"/>
                        </a:rPr>
                        <a:t>PosterPresentations.com</a:t>
                      </a:r>
                      <a:r>
                        <a:rPr lang="en-US" sz="2205" noProof="0" dirty="0">
                          <a:solidFill>
                            <a:srgbClr val="D9D9D9"/>
                          </a:solidFill>
                          <a:latin typeface="Arial" panose="020B0604020202020204"/>
                          <a:cs typeface="Arial" panose="020B0604020202020204"/>
                        </a:rPr>
                        <a:t> and click on the "</a:t>
                      </a:r>
                      <a:r>
                        <a:rPr lang="en-US" sz="2205" noProof="0" dirty="0">
                          <a:solidFill>
                            <a:srgbClr val="FFC000"/>
                          </a:solidFill>
                          <a:latin typeface="Arial" panose="020B0604020202020204"/>
                          <a:cs typeface="Arial" panose="020B0604020202020204"/>
                        </a:rPr>
                        <a:t>Order Your Poster</a:t>
                      </a:r>
                      <a:r>
                        <a:rPr lang="en-US" sz="2205" noProof="0" dirty="0">
                          <a:solidFill>
                            <a:srgbClr val="D9D9D9"/>
                          </a:solidFill>
                          <a:latin typeface="Arial" panose="020B0604020202020204"/>
                          <a:cs typeface="Arial" panose="020B0604020202020204"/>
                        </a:rPr>
                        <a:t>" button. You can have your poster printed on professional papers, fabric for easy traveling and a variety of other materials. </a:t>
                      </a:r>
                      <a:endParaRPr lang="en-US" sz="2205"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lang="en-US" sz="2205"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br>
                        <a:rPr lang="en-US" sz="2205" noProof="0" dirty="0">
                          <a:solidFill>
                            <a:srgbClr val="D9D9D9"/>
                          </a:solidFill>
                          <a:latin typeface="Arial" panose="020B0604020202020204"/>
                          <a:cs typeface="Arial" panose="020B0604020202020204"/>
                        </a:rPr>
                      </a:br>
                      <a:r>
                        <a:rPr lang="en-US" sz="2205" noProof="0" dirty="0">
                          <a:solidFill>
                            <a:srgbClr val="D9D9D9"/>
                          </a:solidFill>
                          <a:latin typeface="Arial" panose="020B0604020202020204"/>
                          <a:cs typeface="Arial" panose="020B0604020202020204"/>
                        </a:rPr>
                        <a:t>Go to </a:t>
                      </a:r>
                      <a:r>
                        <a:rPr lang="en-US" sz="2205" noProof="0" dirty="0" err="1">
                          <a:solidFill>
                            <a:srgbClr val="FFC000"/>
                          </a:solidFill>
                          <a:latin typeface="Arial" panose="020B0604020202020204"/>
                          <a:cs typeface="Arial" panose="020B0604020202020204"/>
                        </a:rPr>
                        <a:t>PosterPresentations.com</a:t>
                      </a:r>
                      <a:r>
                        <a:rPr lang="en-US" sz="2205" noProof="0" dirty="0">
                          <a:solidFill>
                            <a:srgbClr val="D9D9D9"/>
                          </a:solidFill>
                          <a:latin typeface="Arial" panose="020B0604020202020204"/>
                          <a:cs typeface="Arial" panose="020B0604020202020204"/>
                        </a:rPr>
                        <a:t> for more information.</a:t>
                      </a:r>
                      <a:endParaRPr lang="en-US" sz="2205" noProof="0" dirty="0">
                        <a:solidFill>
                          <a:srgbClr val="D9D9D9"/>
                        </a:solidFill>
                        <a:latin typeface="Arial" panose="020B0604020202020204"/>
                        <a:cs typeface="Arial" panose="020B0604020202020204"/>
                      </a:endParaRPr>
                    </a:p>
                  </a:txBody>
                  <a:tcPr marL="119380" marR="59690" marT="93980" marB="31115">
                    <a:solidFill>
                      <a:srgbClr val="010101"/>
                    </a:solidFill>
                  </a:tcPr>
                </a:tc>
                <a:tc hMerge="1">
                  <a:tcPr/>
                </a:tc>
                <a:tc hMerge="1">
                  <a:tcPr/>
                </a:tc>
              </a:tr>
              <a:tr h="1022985">
                <a:tc gridSpan="3">
                  <a:txBody>
                    <a:bodyPr/>
                    <a:lstStyle/>
                    <a:p>
                      <a:endParaRPr lang="en-US" sz="2205" dirty="0">
                        <a:solidFill>
                          <a:srgbClr val="1F3A4E"/>
                        </a:solidFill>
                      </a:endParaRPr>
                    </a:p>
                  </a:txBody>
                  <a:tcPr marL="119380" marR="59690" marT="93980" marB="31115">
                    <a:blipFill dpi="0" rotWithShape="1">
                      <a:blip r:embed="rId8">
                        <a:extLst>
                          <a:ext uri="{28A0092B-C50C-407E-A947-70E740481C1C}">
                            <a14:useLocalDpi xmlns:a14="http://schemas.microsoft.com/office/drawing/2010/main" val="0"/>
                          </a:ext>
                        </a:extLst>
                      </a:blip>
                      <a:srcRect/>
                      <a:stretch>
                        <a:fillRect/>
                      </a:stretch>
                    </a:blipFill>
                  </a:tcPr>
                </a:tc>
                <a:tc hMerge="1">
                  <a:tcPr/>
                </a:tc>
                <a:tc hMerge="1">
                  <a:tcPr/>
                </a:tc>
              </a:tr>
              <a:tr h="1390650">
                <a:tc gridSpan="2">
                  <a:txBody>
                    <a:bodyPr/>
                    <a:lstStyle/>
                    <a:p>
                      <a:pPr>
                        <a:lnSpc>
                          <a:spcPts val="2600"/>
                        </a:lnSpc>
                      </a:pPr>
                      <a:r>
                        <a:rPr lang="en-US" sz="1655" dirty="0">
                          <a:solidFill>
                            <a:schemeClr val="bg1">
                              <a:lumMod val="85000"/>
                            </a:schemeClr>
                          </a:solidFill>
                          <a:latin typeface="Arial" panose="020B0604020202020204"/>
                          <a:cs typeface="Arial" panose="020B0604020202020204"/>
                        </a:rPr>
                        <a:t>© 2019</a:t>
                      </a:r>
                      <a:r>
                        <a:rPr lang="en-US" sz="1655" baseline="0" dirty="0">
                          <a:solidFill>
                            <a:schemeClr val="bg1">
                              <a:lumMod val="85000"/>
                            </a:schemeClr>
                          </a:solidFill>
                          <a:latin typeface="Arial" panose="020B0604020202020204"/>
                          <a:cs typeface="Arial" panose="020B0604020202020204"/>
                        </a:rPr>
                        <a:t> </a:t>
                      </a:r>
                      <a:r>
                        <a:rPr lang="en-US" sz="1655" dirty="0" err="1">
                          <a:solidFill>
                            <a:schemeClr val="bg1">
                              <a:lumMod val="85000"/>
                            </a:schemeClr>
                          </a:solidFill>
                          <a:latin typeface="Arial" panose="020B0604020202020204"/>
                          <a:cs typeface="Arial" panose="020B0604020202020204"/>
                        </a:rPr>
                        <a:t>PosterPresentations.com</a:t>
                      </a:r>
                      <a:br>
                        <a:rPr lang="en-US" sz="1655" dirty="0">
                          <a:solidFill>
                            <a:schemeClr val="bg1">
                              <a:lumMod val="85000"/>
                            </a:schemeClr>
                          </a:solidFill>
                          <a:latin typeface="Arial" panose="020B0604020202020204"/>
                          <a:cs typeface="Arial" panose="020B0604020202020204"/>
                        </a:rPr>
                      </a:br>
                      <a:r>
                        <a:rPr lang="en-US" sz="1655" dirty="0">
                          <a:solidFill>
                            <a:schemeClr val="bg1">
                              <a:lumMod val="85000"/>
                            </a:schemeClr>
                          </a:solidFill>
                          <a:latin typeface="Arial" panose="020B0604020202020204"/>
                          <a:cs typeface="Arial" panose="020B0604020202020204"/>
                        </a:rPr>
                        <a:t>2117 Fourth Street ,</a:t>
                      </a:r>
                      <a:r>
                        <a:rPr lang="en-US" sz="1655" baseline="0" dirty="0">
                          <a:solidFill>
                            <a:schemeClr val="bg1">
                              <a:lumMod val="85000"/>
                            </a:schemeClr>
                          </a:solidFill>
                          <a:latin typeface="Arial" panose="020B0604020202020204"/>
                          <a:cs typeface="Arial" panose="020B0604020202020204"/>
                        </a:rPr>
                        <a:t> STE C        </a:t>
                      </a:r>
                      <a:endParaRPr lang="en-US" sz="1655" baseline="0" dirty="0">
                        <a:solidFill>
                          <a:schemeClr val="bg1">
                            <a:lumMod val="85000"/>
                          </a:schemeClr>
                        </a:solidFill>
                        <a:latin typeface="Arial" panose="020B0604020202020204"/>
                        <a:cs typeface="Arial" panose="020B0604020202020204"/>
                      </a:endParaRPr>
                    </a:p>
                    <a:p>
                      <a:pPr>
                        <a:lnSpc>
                          <a:spcPts val="2600"/>
                        </a:lnSpc>
                      </a:pPr>
                      <a:r>
                        <a:rPr lang="en-US" sz="1655" baseline="0" dirty="0">
                          <a:solidFill>
                            <a:schemeClr val="bg1">
                              <a:lumMod val="85000"/>
                            </a:schemeClr>
                          </a:solidFill>
                          <a:latin typeface="Arial" panose="020B0604020202020204"/>
                          <a:cs typeface="Arial" panose="020B0604020202020204"/>
                        </a:rPr>
                        <a:t>Berkeley CA 94710 USA</a:t>
                      </a:r>
                      <a:endParaRPr lang="en-US" sz="1655" dirty="0">
                        <a:solidFill>
                          <a:schemeClr val="bg1">
                            <a:lumMod val="85000"/>
                          </a:schemeClr>
                        </a:solidFill>
                        <a:latin typeface="Arial" panose="020B0604020202020204"/>
                        <a:cs typeface="Arial" panose="020B0604020202020204"/>
                      </a:endParaRPr>
                    </a:p>
                  </a:txBody>
                  <a:tcPr marL="119380" marR="59690" marT="93980" marB="31115">
                    <a:solidFill>
                      <a:srgbClr val="010101"/>
                    </a:solidFill>
                  </a:tcPr>
                </a:tc>
                <a:tc hMerge="1">
                  <a:tcPr marL="182880" marT="137160">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205" b="1" dirty="0">
                          <a:solidFill>
                            <a:srgbClr val="D0D0D0"/>
                          </a:solidFill>
                          <a:latin typeface="Arial" panose="020B0604020202020204"/>
                          <a:cs typeface="Arial" panose="020B0604020202020204"/>
                        </a:rPr>
                        <a:t>For complete tutorials</a:t>
                      </a:r>
                      <a:r>
                        <a:rPr lang="en-US" sz="2205" b="1" baseline="0" dirty="0">
                          <a:solidFill>
                            <a:srgbClr val="D0D0D0"/>
                          </a:solidFill>
                          <a:latin typeface="Arial" panose="020B0604020202020204"/>
                          <a:cs typeface="Arial" panose="020B0604020202020204"/>
                        </a:rPr>
                        <a:t> visit:</a:t>
                      </a:r>
                      <a:endParaRPr lang="en-US" sz="2205"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1655" b="1" dirty="0">
                          <a:solidFill>
                            <a:srgbClr val="FFC000"/>
                          </a:solidFill>
                          <a:latin typeface="Arial" panose="020B0604020202020204"/>
                          <a:cs typeface="Arial" panose="020B0604020202020204"/>
                        </a:rPr>
                        <a:t>https://</a:t>
                      </a:r>
                      <a:r>
                        <a:rPr lang="en-US" sz="1655" b="1" dirty="0" err="1">
                          <a:solidFill>
                            <a:srgbClr val="FFC000"/>
                          </a:solidFill>
                          <a:latin typeface="Arial" panose="020B0604020202020204"/>
                          <a:cs typeface="Arial" panose="020B0604020202020204"/>
                        </a:rPr>
                        <a:t>www.posterpresentations.com</a:t>
                      </a:r>
                      <a:r>
                        <a:rPr lang="en-US" sz="1655" b="1" dirty="0">
                          <a:solidFill>
                            <a:srgbClr val="FFC000"/>
                          </a:solidFill>
                          <a:latin typeface="Arial" panose="020B0604020202020204"/>
                          <a:cs typeface="Arial" panose="020B0604020202020204"/>
                        </a:rPr>
                        <a:t>/</a:t>
                      </a:r>
                      <a:r>
                        <a:rPr lang="en-US" sz="1655" b="1" dirty="0" err="1">
                          <a:solidFill>
                            <a:srgbClr val="FFC000"/>
                          </a:solidFill>
                          <a:latin typeface="Arial" panose="020B0604020202020204"/>
                          <a:cs typeface="Arial" panose="020B0604020202020204"/>
                        </a:rPr>
                        <a:t>helpdesk.html</a:t>
                      </a:r>
                      <a:endParaRPr lang="en-US" sz="13725" dirty="0"/>
                    </a:p>
                  </a:txBody>
                  <a:tcPr marL="119380" marR="59690" marT="93980" marB="31115">
                    <a:solidFill>
                      <a:srgbClr val="010101"/>
                    </a:solidFill>
                  </a:tcPr>
                </a:tc>
              </a:tr>
            </a:tbl>
          </a:graphicData>
        </a:graphic>
      </p:graphicFrame>
      <p:sp>
        <p:nvSpPr>
          <p:cNvPr id="6" name="Rectangle 36"/>
          <p:cNvSpPr>
            <a:spLocks noChangeArrowheads="1"/>
          </p:cNvSpPr>
          <p:nvPr userDrawn="1"/>
        </p:nvSpPr>
        <p:spPr bwMode="auto">
          <a:xfrm>
            <a:off x="0" y="0"/>
            <a:ext cx="21393264" cy="4249328"/>
          </a:xfrm>
          <a:prstGeom prst="rect">
            <a:avLst/>
          </a:prstGeom>
          <a:solidFill>
            <a:schemeClr val="accent1">
              <a:lumMod val="50000"/>
            </a:schemeClr>
          </a:solidFill>
          <a:ln w="9525">
            <a:noFill/>
            <a:miter lim="800000"/>
          </a:ln>
          <a:effectLst/>
        </p:spPr>
        <p:txBody>
          <a:bodyPr wrap="none" lIns="169899" tIns="84949" rIns="169899" bIns="84949" anchor="ctr"/>
          <a:lstStyle/>
          <a:p>
            <a:pPr>
              <a:defRPr/>
            </a:pPr>
            <a:endParaRPr lang="en-US" sz="9130" dirty="0"/>
          </a:p>
        </p:txBody>
      </p:sp>
      <p:sp>
        <p:nvSpPr>
          <p:cNvPr id="7" name="Rounded Rectangle 6"/>
          <p:cNvSpPr/>
          <p:nvPr userDrawn="1"/>
        </p:nvSpPr>
        <p:spPr>
          <a:xfrm>
            <a:off x="356553" y="3597091"/>
            <a:ext cx="20680157" cy="2582828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pPr>
              <a:defRPr/>
            </a:pPr>
            <a:endParaRPr lang="en-US" sz="9130" dirty="0"/>
          </a:p>
        </p:txBody>
      </p:sp>
      <p:sp>
        <p:nvSpPr>
          <p:cNvPr id="5" name="Rectangle 36"/>
          <p:cNvSpPr>
            <a:spLocks noChangeArrowheads="1"/>
          </p:cNvSpPr>
          <p:nvPr userDrawn="1"/>
        </p:nvSpPr>
        <p:spPr bwMode="auto">
          <a:xfrm>
            <a:off x="0" y="0"/>
            <a:ext cx="21393264" cy="5558572"/>
          </a:xfrm>
          <a:prstGeom prst="rect">
            <a:avLst/>
          </a:prstGeom>
          <a:solidFill>
            <a:schemeClr val="accent1">
              <a:lumMod val="50000"/>
            </a:schemeClr>
          </a:solidFill>
          <a:ln w="9525">
            <a:noFill/>
            <a:miter lim="800000"/>
          </a:ln>
          <a:effectLst/>
        </p:spPr>
        <p:txBody>
          <a:bodyPr wrap="none" lIns="169899" tIns="84949" rIns="169899" bIns="84949" anchor="ctr"/>
          <a:lstStyle/>
          <a:p>
            <a:pPr>
              <a:defRPr/>
            </a:pPr>
            <a:endParaRPr lang="en-US" sz="9130" dirty="0"/>
          </a:p>
        </p:txBody>
      </p:sp>
      <p:sp>
        <p:nvSpPr>
          <p:cNvPr id="6" name="Rounded Rectangle 5"/>
          <p:cNvSpPr/>
          <p:nvPr userDrawn="1"/>
        </p:nvSpPr>
        <p:spPr>
          <a:xfrm>
            <a:off x="356553" y="5072360"/>
            <a:ext cx="20680157" cy="244945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5" name="Rectangle 36"/>
          <p:cNvSpPr>
            <a:spLocks noChangeArrowheads="1"/>
          </p:cNvSpPr>
          <p:nvPr userDrawn="1"/>
        </p:nvSpPr>
        <p:spPr bwMode="auto">
          <a:xfrm>
            <a:off x="0" y="0"/>
            <a:ext cx="21393264" cy="5558572"/>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6" name="Rounded Rectangle 5"/>
          <p:cNvSpPr/>
          <p:nvPr userDrawn="1"/>
        </p:nvSpPr>
        <p:spPr>
          <a:xfrm>
            <a:off x="356553" y="5072360"/>
            <a:ext cx="20680157" cy="244945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solidFill>
                <a:schemeClr val="l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0" Type="http://schemas.openxmlformats.org/officeDocument/2006/relationships/notesSlide" Target="../notesSlides/notesSlide1.xml"/><Relationship Id="rId3" Type="http://schemas.openxmlformats.org/officeDocument/2006/relationships/tags" Target="../tags/tag2.xml"/><Relationship Id="rId29" Type="http://schemas.openxmlformats.org/officeDocument/2006/relationships/slideLayout" Target="../slideLayouts/slideLayout3.xml"/><Relationship Id="rId28" Type="http://schemas.openxmlformats.org/officeDocument/2006/relationships/tags" Target="../tags/tag23.xml"/><Relationship Id="rId27" Type="http://schemas.openxmlformats.org/officeDocument/2006/relationships/image" Target="../media/image11.jpeg"/><Relationship Id="rId26" Type="http://schemas.openxmlformats.org/officeDocument/2006/relationships/tags" Target="../tags/tag22.xml"/><Relationship Id="rId25" Type="http://schemas.openxmlformats.org/officeDocument/2006/relationships/tags" Target="../tags/tag21.xml"/><Relationship Id="rId24" Type="http://schemas.openxmlformats.org/officeDocument/2006/relationships/image" Target="../media/image10.png"/><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image" Target="../media/image9.png"/><Relationship Id="rId20" Type="http://schemas.openxmlformats.org/officeDocument/2006/relationships/tags" Target="../tags/tag18.xml"/><Relationship Id="rId2" Type="http://schemas.openxmlformats.org/officeDocument/2006/relationships/image" Target="../media/image7.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image" Target="../media/image8.png"/><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53" name="图片 52"/>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11092668" y="9918251"/>
            <a:ext cx="5150422" cy="5000750"/>
          </a:xfrm>
          <a:prstGeom prst="rect">
            <a:avLst/>
          </a:prstGeom>
          <a:noFill/>
          <a:ln>
            <a:noFill/>
          </a:ln>
        </p:spPr>
      </p:pic>
      <p:sp>
        <p:nvSpPr>
          <p:cNvPr id="15" name="文本占位符 14"/>
          <p:cNvSpPr>
            <a:spLocks noGrp="1"/>
          </p:cNvSpPr>
          <p:nvPr>
            <p:ph type="body" sz="quarter" idx="10"/>
            <p:custDataLst>
              <p:tags r:id="rId3"/>
            </p:custDataLst>
          </p:nvPr>
        </p:nvSpPr>
        <p:spPr>
          <a:xfrm>
            <a:off x="440558" y="6369090"/>
            <a:ext cx="10100038" cy="911225"/>
          </a:xfrm>
        </p:spPr>
        <p:txBody>
          <a:bodyPr wrap="square"/>
          <a:lstStyle/>
          <a:p>
            <a:pPr algn="just"/>
            <a:r>
              <a:rPr lang="en-US" altLang="zh-CN" sz="2875" dirty="0">
                <a:solidFill>
                  <a:schemeClr val="dk1"/>
                </a:solidFill>
              </a:rPr>
              <a:t>XXXXXXXXXXXXXXXXXXXXXXXXXXXXXXXX.</a:t>
            </a:r>
            <a:endParaRPr lang="en-US" altLang="zh-CN" sz="2875" dirty="0">
              <a:solidFill>
                <a:schemeClr val="dk1"/>
              </a:solidFill>
            </a:endParaRPr>
          </a:p>
        </p:txBody>
      </p:sp>
      <p:sp>
        <p:nvSpPr>
          <p:cNvPr id="16" name="文本占位符 15"/>
          <p:cNvSpPr>
            <a:spLocks noGrp="1"/>
          </p:cNvSpPr>
          <p:nvPr>
            <p:ph type="body" sz="quarter" idx="11"/>
            <p:custDataLst>
              <p:tags r:id="rId4"/>
            </p:custDataLst>
          </p:nvPr>
        </p:nvSpPr>
        <p:spPr>
          <a:xfrm>
            <a:off x="773370" y="5747502"/>
            <a:ext cx="10092066" cy="789305"/>
          </a:xfrm>
        </p:spPr>
        <p:txBody>
          <a:bodyPr/>
          <a:lstStyle/>
          <a:p>
            <a:r>
              <a:rPr lang="en-US" altLang="zh-CN" sz="3920" dirty="0">
                <a:solidFill>
                  <a:schemeClr val="accent1">
                    <a:lumMod val="50000"/>
                  </a:schemeClr>
                </a:solidFill>
              </a:rPr>
              <a:t>INTRODUCTION</a:t>
            </a:r>
            <a:endParaRPr lang="en-US" altLang="zh-CN" sz="3920" dirty="0">
              <a:solidFill>
                <a:schemeClr val="accent1">
                  <a:lumMod val="50000"/>
                </a:schemeClr>
              </a:solidFill>
            </a:endParaRPr>
          </a:p>
        </p:txBody>
      </p:sp>
      <p:sp>
        <p:nvSpPr>
          <p:cNvPr id="17" name="文本占位符 16"/>
          <p:cNvSpPr>
            <a:spLocks noGrp="1"/>
          </p:cNvSpPr>
          <p:nvPr>
            <p:ph type="body" sz="quarter" idx="20"/>
            <p:custDataLst>
              <p:tags r:id="rId5"/>
            </p:custDataLst>
          </p:nvPr>
        </p:nvSpPr>
        <p:spPr>
          <a:xfrm>
            <a:off x="437647" y="15089502"/>
            <a:ext cx="10094532" cy="789305"/>
          </a:xfrm>
        </p:spPr>
        <p:txBody>
          <a:bodyPr/>
          <a:lstStyle/>
          <a:p>
            <a:r>
              <a:rPr lang="en-US" altLang="zh-CN" sz="3920" dirty="0">
                <a:solidFill>
                  <a:schemeClr val="accent1">
                    <a:lumMod val="50000"/>
                  </a:schemeClr>
                </a:solidFill>
              </a:rPr>
              <a:t>METHODS</a:t>
            </a:r>
            <a:endParaRPr lang="en-US" altLang="zh-CN" sz="3920" dirty="0">
              <a:solidFill>
                <a:schemeClr val="accent1">
                  <a:lumMod val="50000"/>
                </a:schemeClr>
              </a:solidFill>
            </a:endParaRPr>
          </a:p>
        </p:txBody>
      </p:sp>
      <p:sp>
        <p:nvSpPr>
          <p:cNvPr id="18" name="文本占位符 17"/>
          <p:cNvSpPr>
            <a:spLocks noGrp="1"/>
          </p:cNvSpPr>
          <p:nvPr>
            <p:ph type="body" sz="quarter" idx="25"/>
            <p:custDataLst>
              <p:tags r:id="rId6"/>
            </p:custDataLst>
          </p:nvPr>
        </p:nvSpPr>
        <p:spPr>
          <a:xfrm>
            <a:off x="10844664" y="19885220"/>
            <a:ext cx="10091935" cy="789305"/>
          </a:xfrm>
        </p:spPr>
        <p:txBody>
          <a:bodyPr/>
          <a:lstStyle/>
          <a:p>
            <a:r>
              <a:rPr lang="en-US" altLang="zh-CN" sz="3920" dirty="0">
                <a:solidFill>
                  <a:schemeClr val="accent1">
                    <a:lumMod val="50000"/>
                  </a:schemeClr>
                </a:solidFill>
              </a:rPr>
              <a:t>CONCLUSIONS</a:t>
            </a:r>
            <a:endParaRPr lang="en-US" altLang="zh-CN" sz="3920" dirty="0">
              <a:solidFill>
                <a:schemeClr val="accent1">
                  <a:lumMod val="50000"/>
                </a:schemeClr>
              </a:solidFill>
            </a:endParaRPr>
          </a:p>
        </p:txBody>
      </p:sp>
      <p:sp>
        <p:nvSpPr>
          <p:cNvPr id="19" name="文本占位符 18"/>
          <p:cNvSpPr>
            <a:spLocks noGrp="1"/>
          </p:cNvSpPr>
          <p:nvPr>
            <p:ph type="body" sz="quarter" idx="26"/>
            <p:custDataLst>
              <p:tags r:id="rId7"/>
            </p:custDataLst>
          </p:nvPr>
        </p:nvSpPr>
        <p:spPr>
          <a:xfrm>
            <a:off x="10844664" y="20506808"/>
            <a:ext cx="10091935" cy="1411605"/>
          </a:xfrm>
        </p:spPr>
        <p:txBody>
          <a:bodyPr/>
          <a:lstStyle/>
          <a:p>
            <a:pPr algn="just"/>
            <a:r>
              <a:rPr lang="en-US" altLang="zh-CN" sz="2875" dirty="0">
                <a:solidFill>
                  <a:schemeClr val="dk1"/>
                </a:solidFill>
                <a:sym typeface="+mn-ea"/>
              </a:rPr>
              <a:t>XXXXXXXXXXXXXXXXXXXXXXXXXXXXXXXXX</a:t>
            </a:r>
            <a:r>
              <a:rPr lang="en-US" altLang="zh-CN" sz="2875" dirty="0">
                <a:solidFill>
                  <a:schemeClr val="dk1"/>
                </a:solidFill>
              </a:rPr>
              <a:t>. </a:t>
            </a:r>
            <a:endParaRPr lang="en-US" altLang="zh-CN" sz="2875" dirty="0">
              <a:solidFill>
                <a:schemeClr val="dk1"/>
              </a:solidFill>
            </a:endParaRPr>
          </a:p>
          <a:p>
            <a:endParaRPr lang="en-US" altLang="zh-CN" sz="2875" dirty="0">
              <a:solidFill>
                <a:schemeClr val="dk1"/>
              </a:solidFill>
            </a:endParaRPr>
          </a:p>
        </p:txBody>
      </p:sp>
      <p:sp>
        <p:nvSpPr>
          <p:cNvPr id="24" name="文本占位符 23"/>
          <p:cNvSpPr>
            <a:spLocks noGrp="1"/>
          </p:cNvSpPr>
          <p:nvPr>
            <p:ph type="body" sz="quarter" idx="96"/>
            <p:custDataLst>
              <p:tags r:id="rId8"/>
            </p:custDataLst>
          </p:nvPr>
        </p:nvSpPr>
        <p:spPr>
          <a:xfrm>
            <a:off x="440558" y="10666222"/>
            <a:ext cx="10100910" cy="911225"/>
          </a:xfrm>
        </p:spPr>
        <p:txBody>
          <a:bodyPr wrap="square"/>
          <a:lstStyle/>
          <a:p>
            <a:pPr algn="just"/>
            <a:r>
              <a:rPr lang="en-US" altLang="zh-CN" sz="2875" dirty="0">
                <a:solidFill>
                  <a:schemeClr val="dk1"/>
                </a:solidFill>
              </a:rPr>
              <a:t>XXXXXXXXXXXXXXXXXXXXXXXXXXXXXXXXX.</a:t>
            </a:r>
            <a:endParaRPr lang="en-US" altLang="zh-CN" sz="2875" dirty="0">
              <a:solidFill>
                <a:schemeClr val="dk1"/>
              </a:solidFill>
            </a:endParaRPr>
          </a:p>
        </p:txBody>
      </p:sp>
      <p:sp>
        <p:nvSpPr>
          <p:cNvPr id="26" name="文本占位符 25"/>
          <p:cNvSpPr>
            <a:spLocks noGrp="1"/>
          </p:cNvSpPr>
          <p:nvPr>
            <p:ph type="body" sz="quarter" idx="151"/>
            <p:custDataLst>
              <p:tags r:id="rId9"/>
            </p:custDataLst>
          </p:nvPr>
        </p:nvSpPr>
        <p:spPr>
          <a:xfrm>
            <a:off x="21" y="3442893"/>
            <a:ext cx="21384540" cy="1368795"/>
          </a:xfrm>
        </p:spPr>
        <p:txBody>
          <a:bodyPr>
            <a:noAutofit/>
          </a:bodyPr>
          <a:lstStyle/>
          <a:p>
            <a:r>
              <a:rPr lang="en-US" altLang="zh-CN" sz="2615" dirty="0">
                <a:solidFill>
                  <a:schemeClr val="lt1"/>
                </a:solidFill>
              </a:rPr>
              <a:t>XX</a:t>
            </a:r>
            <a:r>
              <a:rPr lang="en-US" altLang="zh-CN" sz="2615" baseline="30000" dirty="0">
                <a:solidFill>
                  <a:schemeClr val="lt1"/>
                </a:solidFill>
              </a:rPr>
              <a:t>a</a:t>
            </a:r>
            <a:r>
              <a:rPr lang="en-US" altLang="zh-CN" sz="2615" dirty="0">
                <a:solidFill>
                  <a:schemeClr val="lt1"/>
                </a:solidFill>
              </a:rPr>
              <a:t>, XXX</a:t>
            </a:r>
            <a:r>
              <a:rPr lang="en-US" altLang="zh-CN" sz="2615" baseline="30000" dirty="0">
                <a:solidFill>
                  <a:schemeClr val="lt1"/>
                </a:solidFill>
              </a:rPr>
              <a:t>a</a:t>
            </a:r>
            <a:r>
              <a:rPr lang="en-US" altLang="zh-CN" sz="2615" dirty="0">
                <a:solidFill>
                  <a:schemeClr val="lt1"/>
                </a:solidFill>
              </a:rPr>
              <a:t>, XXX</a:t>
            </a:r>
            <a:r>
              <a:rPr lang="en-US" altLang="zh-CN" sz="2615" baseline="30000" dirty="0">
                <a:solidFill>
                  <a:schemeClr val="lt1"/>
                </a:solidFill>
              </a:rPr>
              <a:t>b</a:t>
            </a:r>
            <a:r>
              <a:rPr lang="en-US" altLang="zh-CN" sz="2615" dirty="0">
                <a:solidFill>
                  <a:schemeClr val="lt1"/>
                </a:solidFill>
              </a:rPr>
              <a:t>,</a:t>
            </a:r>
            <a:endParaRPr lang="en-US" altLang="zh-CN" sz="2615" baseline="30000" dirty="0">
              <a:solidFill>
                <a:schemeClr val="lt1"/>
              </a:solidFill>
            </a:endParaRPr>
          </a:p>
          <a:p>
            <a:r>
              <a:rPr lang="en-US" altLang="zh-CN" sz="2615" dirty="0">
                <a:solidFill>
                  <a:schemeClr val="lt1"/>
                </a:solidFill>
              </a:rPr>
              <a:t>a. School of electrical and automation, Wuhan University, Wuhan 430072,China</a:t>
            </a:r>
            <a:endParaRPr lang="en-US" altLang="zh-CN" sz="2615" dirty="0">
              <a:solidFill>
                <a:schemeClr val="lt1"/>
              </a:solidFill>
            </a:endParaRPr>
          </a:p>
          <a:p>
            <a:r>
              <a:rPr lang="en-US" altLang="zh-CN" sz="2615" dirty="0">
                <a:solidFill>
                  <a:schemeClr val="lt1"/>
                </a:solidFill>
              </a:rPr>
              <a:t>b. School of electronic and electrical engineering, Wuhan Textile University, Wuhan 430200, China </a:t>
            </a:r>
            <a:endParaRPr lang="en-US" altLang="zh-CN" sz="2615" dirty="0">
              <a:solidFill>
                <a:schemeClr val="lt1"/>
              </a:solidFill>
            </a:endParaRPr>
          </a:p>
          <a:p>
            <a:endParaRPr lang="en-US" altLang="zh-CN" sz="2615" dirty="0">
              <a:solidFill>
                <a:schemeClr val="lt1"/>
              </a:solidFill>
            </a:endParaRPr>
          </a:p>
        </p:txBody>
      </p:sp>
      <p:sp>
        <p:nvSpPr>
          <p:cNvPr id="27" name="文本占位符 26"/>
          <p:cNvSpPr>
            <a:spLocks noGrp="1"/>
          </p:cNvSpPr>
          <p:nvPr>
            <p:ph type="body" sz="quarter" idx="153"/>
            <p:custDataLst>
              <p:tags r:id="rId10"/>
            </p:custDataLst>
          </p:nvPr>
        </p:nvSpPr>
        <p:spPr>
          <a:xfrm>
            <a:off x="21" y="2740102"/>
            <a:ext cx="21384539" cy="1624904"/>
          </a:xfrm>
        </p:spPr>
        <p:txBody>
          <a:bodyPr>
            <a:normAutofit/>
          </a:bodyPr>
          <a:lstStyle/>
          <a:p>
            <a:r>
              <a:rPr lang="en-US" altLang="zh-CN" sz="3920" dirty="0">
                <a:solidFill>
                  <a:schemeClr val="lt1"/>
                </a:solidFill>
              </a:rPr>
              <a:t>Title: XXXXXXXXXXXXXXXXXXXXXXXXX</a:t>
            </a:r>
            <a:endParaRPr lang="en-US" altLang="zh-CN" sz="3920" dirty="0">
              <a:solidFill>
                <a:schemeClr val="lt1"/>
              </a:solidFill>
            </a:endParaRPr>
          </a:p>
        </p:txBody>
      </p:sp>
      <p:sp>
        <p:nvSpPr>
          <p:cNvPr id="29" name="文本占位符 26"/>
          <p:cNvSpPr txBox="1"/>
          <p:nvPr>
            <p:custDataLst>
              <p:tags r:id="rId11"/>
            </p:custDataLst>
          </p:nvPr>
        </p:nvSpPr>
        <p:spPr>
          <a:xfrm>
            <a:off x="2687166" y="1024295"/>
            <a:ext cx="18382346" cy="1529408"/>
          </a:xfrm>
          <a:prstGeom prst="rect">
            <a:avLst/>
          </a:prstGeom>
        </p:spPr>
        <p:txBody>
          <a:bodyPr anchor="t" anchorCtr="1"/>
          <a:lstStyle>
            <a:lvl1pPr marL="0" indent="0" algn="ctr" defTabSz="4507865" rtl="0" eaLnBrk="1" latinLnBrk="0" hangingPunct="1">
              <a:spcBef>
                <a:spcPct val="20000"/>
              </a:spcBef>
              <a:buFontTx/>
              <a:buNone/>
              <a:defRPr sz="9600" b="1" kern="1200">
                <a:solidFill>
                  <a:schemeClr val="bg1"/>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Tx/>
              <a:buNone/>
              <a:defRPr sz="7200" kern="1200">
                <a:solidFill>
                  <a:schemeClr val="tx1"/>
                </a:solidFill>
                <a:latin typeface="+mn-lt"/>
                <a:ea typeface="+mn-ea"/>
                <a:cs typeface="+mn-cs"/>
              </a:defRPr>
            </a:lvl2pPr>
            <a:lvl3pPr marL="5634355" indent="-1127125" algn="l" defTabSz="4507865" rtl="0" eaLnBrk="1" latinLnBrk="0" hangingPunct="1">
              <a:spcBef>
                <a:spcPct val="20000"/>
              </a:spcBef>
              <a:buFontTx/>
              <a:buNone/>
              <a:defRPr sz="7200" kern="1200">
                <a:solidFill>
                  <a:schemeClr val="tx1"/>
                </a:solidFill>
                <a:latin typeface="+mn-lt"/>
                <a:ea typeface="+mn-ea"/>
                <a:cs typeface="+mn-cs"/>
              </a:defRPr>
            </a:lvl3pPr>
            <a:lvl4pPr marL="7888605" indent="-1127125" algn="l" defTabSz="4507865" rtl="0" eaLnBrk="1" latinLnBrk="0" hangingPunct="1">
              <a:spcBef>
                <a:spcPct val="20000"/>
              </a:spcBef>
              <a:buFontTx/>
              <a:buNone/>
              <a:defRPr sz="7200" kern="1200">
                <a:solidFill>
                  <a:schemeClr val="tx1"/>
                </a:solidFill>
                <a:latin typeface="+mn-lt"/>
                <a:ea typeface="+mn-ea"/>
                <a:cs typeface="+mn-cs"/>
              </a:defRPr>
            </a:lvl4pPr>
            <a:lvl5pPr marL="10142220" indent="-1127125" algn="l" defTabSz="4507865" rtl="0" eaLnBrk="1" latinLnBrk="0" hangingPunct="1">
              <a:spcBef>
                <a:spcPct val="20000"/>
              </a:spcBef>
              <a:buFontTx/>
              <a:buNone/>
              <a:defRPr sz="72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ctr"/>
            <a:r>
              <a:rPr lang="en-US" altLang="zh-CN" sz="4310" dirty="0">
                <a:sym typeface="+mn-ea"/>
              </a:rPr>
              <a:t>2025 8</a:t>
            </a:r>
            <a:r>
              <a:rPr lang="en-US" altLang="zh-CN" sz="4310" baseline="30000" dirty="0">
                <a:sym typeface="+mn-ea"/>
              </a:rPr>
              <a:t>th</a:t>
            </a:r>
            <a:r>
              <a:rPr lang="en-US" altLang="zh-CN" sz="4310" dirty="0">
                <a:sym typeface="+mn-ea"/>
              </a:rPr>
              <a:t> International Conference on Advanced Electronic Materials, Computers and Software Engineering (AEMCSE</a:t>
            </a:r>
            <a:r>
              <a:rPr lang="en-US" altLang="zh-CN" sz="4310" dirty="0">
                <a:sym typeface="+mn-ea"/>
              </a:rPr>
              <a:t>2025)</a:t>
            </a:r>
            <a:endParaRPr lang="en-US" altLang="zh-CN" sz="4310" dirty="0">
              <a:sym typeface="+mn-ea"/>
            </a:endParaRPr>
          </a:p>
        </p:txBody>
      </p:sp>
      <p:sp>
        <p:nvSpPr>
          <p:cNvPr id="39" name="文本占位符 23"/>
          <p:cNvSpPr txBox="1"/>
          <p:nvPr>
            <p:custDataLst>
              <p:tags r:id="rId12"/>
            </p:custDataLst>
          </p:nvPr>
        </p:nvSpPr>
        <p:spPr>
          <a:xfrm>
            <a:off x="10952041" y="5701056"/>
            <a:ext cx="10100910" cy="708660"/>
          </a:xfrm>
          <a:prstGeom prst="rect">
            <a:avLst/>
          </a:prstGeom>
        </p:spPr>
        <p:txBody>
          <a:bodyPr wrap="square" lIns="153364" tIns="153364" rIns="153364" bIns="15336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2615" dirty="0">
                <a:solidFill>
                  <a:schemeClr val="dk1"/>
                </a:solidFill>
              </a:rPr>
              <a:t> </a:t>
            </a:r>
            <a:endParaRPr lang="en-US" altLang="zh-CN" sz="2615" dirty="0">
              <a:solidFill>
                <a:schemeClr val="dk1"/>
              </a:solidFill>
            </a:endParaRPr>
          </a:p>
        </p:txBody>
      </p:sp>
      <p:sp>
        <p:nvSpPr>
          <p:cNvPr id="40" name="文本框 39"/>
          <p:cNvSpPr txBox="1"/>
          <p:nvPr/>
        </p:nvSpPr>
        <p:spPr>
          <a:xfrm>
            <a:off x="11092668" y="14663146"/>
            <a:ext cx="10695010" cy="37274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r>
              <a:rPr kumimoji="0" lang="en-US" altLang="zh-CN" sz="1830" b="0" i="0" kern="1200" cap="none" spc="0" normalizeH="0" baseline="0" noProof="0" dirty="0">
                <a:solidFill>
                  <a:srgbClr val="000000"/>
                </a:solidFill>
                <a:latin typeface="Calibri" panose="020F0502020204030204"/>
                <a:ea typeface="宋体" panose="02010600030101010101" pitchFamily="2" charset="-122"/>
                <a:cs typeface="+mn-cs"/>
              </a:rPr>
              <a:t>Fig. 3 </a:t>
            </a:r>
            <a:r>
              <a:rPr lang="en-US" altLang="zh-CN" sz="1830" dirty="0">
                <a:solidFill>
                  <a:srgbClr val="000000"/>
                </a:solidFill>
                <a:sym typeface="+mn-ea"/>
              </a:rPr>
              <a:t>XXXXXXXXXXXXXXXXXXXXXXXXXXXXXXXXXXXXXXXXXXXXXXXX</a:t>
            </a:r>
            <a:endParaRPr kumimoji="0" lang="en-US" altLang="zh-CN" sz="183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49" name="Rectangle 3"/>
          <p:cNvSpPr>
            <a:spLocks noChangeArrowheads="1"/>
          </p:cNvSpPr>
          <p:nvPr/>
        </p:nvSpPr>
        <p:spPr bwMode="auto">
          <a:xfrm>
            <a:off x="11716240" y="6369504"/>
            <a:ext cx="29810918" cy="38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9731" tIns="29865" rIns="59731" bIns="29865" numCol="1" anchor="ctr" anchorCtr="0" compatLnSpc="1">
            <a:spAutoFit/>
          </a:bodyPr>
          <a:lstStyle/>
          <a:p>
            <a:pPr marL="0" marR="0" lvl="0" indent="151130" algn="l" defTabSz="914400" rtl="0" eaLnBrk="0" fontAlgn="base" latinLnBrk="0" hangingPunct="0">
              <a:lnSpc>
                <a:spcPct val="100000"/>
              </a:lnSpc>
              <a:spcBef>
                <a:spcPct val="0"/>
              </a:spcBef>
              <a:spcAft>
                <a:spcPct val="0"/>
              </a:spcAft>
              <a:buClrTx/>
              <a:buSzTx/>
              <a:buFontTx/>
              <a:buNone/>
            </a:pPr>
            <a:r>
              <a:rPr lang="en-US" altLang="zh-CN" sz="2090" dirty="0">
                <a:solidFill>
                  <a:srgbClr val="000000"/>
                </a:solidFill>
                <a:latin typeface="Calibri" panose="020F0502020204030204"/>
                <a:ea typeface="宋体" panose="02010600030101010101" pitchFamily="2" charset="-122"/>
              </a:rPr>
              <a:t>Table 1</a:t>
            </a:r>
            <a:r>
              <a:rPr lang="en-US" altLang="zh-CN" sz="2090" dirty="0">
                <a:solidFill>
                  <a:srgbClr val="000000"/>
                </a:solidFill>
                <a:sym typeface="+mn-ea"/>
              </a:rPr>
              <a:t>XXXXXXXXXXXX</a:t>
            </a:r>
            <a:endParaRPr kumimoji="0" lang="en-US" altLang="zh-CN" sz="2090" b="0" i="0" u="none" strike="noStrike" cap="none" normalizeH="0" baseline="0" dirty="0">
              <a:ln>
                <a:noFill/>
              </a:ln>
              <a:solidFill>
                <a:srgbClr val="000000"/>
              </a:solidFill>
              <a:effectLst/>
              <a:latin typeface="Calibri" panose="020F0502020204030204"/>
              <a:ea typeface="宋体" panose="02010600030101010101" pitchFamily="2" charset="-122"/>
              <a:sym typeface="+mn-ea"/>
            </a:endParaRPr>
          </a:p>
        </p:txBody>
      </p:sp>
      <p:graphicFrame>
        <p:nvGraphicFramePr>
          <p:cNvPr id="51" name="表格 51"/>
          <p:cNvGraphicFramePr>
            <a:graphicFrameLocks noGrp="1"/>
          </p:cNvGraphicFramePr>
          <p:nvPr>
            <p:custDataLst>
              <p:tags r:id="rId13"/>
            </p:custDataLst>
          </p:nvPr>
        </p:nvGraphicFramePr>
        <p:xfrm>
          <a:off x="11716239" y="6869979"/>
          <a:ext cx="8580120" cy="3272790"/>
        </p:xfrm>
        <a:graphic>
          <a:graphicData uri="http://schemas.openxmlformats.org/drawingml/2006/table">
            <a:tbl>
              <a:tblPr firstRow="1" bandRow="1">
                <a:tableStyleId>{93296810-A885-4BE3-A3E7-6D5BEEA58F35}</a:tableStyleId>
              </a:tblPr>
              <a:tblGrid>
                <a:gridCol w="1490980"/>
                <a:gridCol w="1049655"/>
                <a:gridCol w="944245"/>
                <a:gridCol w="1043305"/>
                <a:gridCol w="1005840"/>
                <a:gridCol w="1037590"/>
                <a:gridCol w="1004570"/>
                <a:gridCol w="1003935"/>
              </a:tblGrid>
              <a:tr h="548640">
                <a:tc>
                  <a:txBody>
                    <a:bodyPr/>
                    <a:lstStyle/>
                    <a:p>
                      <a:pPr algn="ctr">
                        <a:lnSpc>
                          <a:spcPct val="100000"/>
                        </a:lnSpc>
                        <a:spcAft>
                          <a:spcPts val="0"/>
                        </a:spcAft>
                      </a:pPr>
                      <a:r>
                        <a:rPr lang="en-US" sz="1830" dirty="0"/>
                        <a:t>Model</a:t>
                      </a:r>
                      <a:endParaRPr lang="zh-CN" altLang="en-US" sz="1830" dirty="0"/>
                    </a:p>
                  </a:txBody>
                  <a:tcPr marL="44798" marR="44798" marT="0" marB="0" anchor="ctr"/>
                </a:tc>
                <a:tc>
                  <a:txBody>
                    <a:bodyPr/>
                    <a:lstStyle/>
                    <a:p>
                      <a:pPr algn="ctr">
                        <a:lnSpc>
                          <a:spcPct val="100000"/>
                        </a:lnSpc>
                        <a:spcAft>
                          <a:spcPts val="0"/>
                        </a:spcAft>
                      </a:pPr>
                      <a:r>
                        <a:rPr lang="en-US" sz="1830" dirty="0"/>
                        <a:t>AUC</a:t>
                      </a:r>
                      <a:endParaRPr lang="zh-CN" altLang="en-US" sz="1830" dirty="0"/>
                    </a:p>
                  </a:txBody>
                  <a:tcPr marL="44798" marR="44798" marT="0" marB="0" anchor="ctr"/>
                </a:tc>
                <a:tc>
                  <a:txBody>
                    <a:bodyPr/>
                    <a:lstStyle/>
                    <a:p>
                      <a:pPr algn="ctr">
                        <a:lnSpc>
                          <a:spcPct val="100000"/>
                        </a:lnSpc>
                        <a:spcAft>
                          <a:spcPts val="0"/>
                        </a:spcAft>
                      </a:pPr>
                      <a:r>
                        <a:rPr lang="en-US" sz="1830" dirty="0"/>
                        <a:t>IoU</a:t>
                      </a:r>
                      <a:endParaRPr lang="zh-CN" altLang="en-US" sz="1830" dirty="0"/>
                    </a:p>
                  </a:txBody>
                  <a:tcPr marL="44798" marR="44798" marT="0" marB="0" anchor="ctr"/>
                </a:tc>
                <a:tc>
                  <a:txBody>
                    <a:bodyPr/>
                    <a:lstStyle/>
                    <a:p>
                      <a:pPr algn="ctr">
                        <a:lnSpc>
                          <a:spcPct val="100000"/>
                        </a:lnSpc>
                        <a:spcAft>
                          <a:spcPts val="0"/>
                        </a:spcAft>
                      </a:pPr>
                      <a:r>
                        <a:rPr lang="en-US" sz="1830" dirty="0"/>
                        <a:t>accuracy</a:t>
                      </a:r>
                      <a:endParaRPr lang="zh-CN" altLang="en-US" sz="1830" dirty="0"/>
                    </a:p>
                  </a:txBody>
                  <a:tcPr marL="44798" marR="44798" marT="0" marB="0" anchor="ctr"/>
                </a:tc>
                <a:tc>
                  <a:txBody>
                    <a:bodyPr/>
                    <a:lstStyle/>
                    <a:p>
                      <a:pPr algn="ctr">
                        <a:lnSpc>
                          <a:spcPct val="100000"/>
                        </a:lnSpc>
                        <a:spcAft>
                          <a:spcPts val="0"/>
                        </a:spcAft>
                      </a:pPr>
                      <a:r>
                        <a:rPr lang="en-US" sz="1830" dirty="0"/>
                        <a:t>F1-score</a:t>
                      </a:r>
                      <a:endParaRPr lang="zh-CN" altLang="en-US" sz="1830" dirty="0"/>
                    </a:p>
                  </a:txBody>
                  <a:tcPr marL="44798" marR="44798" marT="0" marB="0" anchor="ctr"/>
                </a:tc>
                <a:tc>
                  <a:txBody>
                    <a:bodyPr/>
                    <a:lstStyle/>
                    <a:p>
                      <a:pPr algn="ctr">
                        <a:lnSpc>
                          <a:spcPct val="100000"/>
                        </a:lnSpc>
                        <a:spcAft>
                          <a:spcPts val="0"/>
                        </a:spcAft>
                      </a:pPr>
                      <a:r>
                        <a:rPr lang="en-US" sz="1830" dirty="0"/>
                        <a:t>precision</a:t>
                      </a:r>
                      <a:endParaRPr lang="zh-CN" altLang="en-US" sz="1830" dirty="0"/>
                    </a:p>
                  </a:txBody>
                  <a:tcPr marL="44798" marR="44798" marT="0" marB="0" anchor="ctr"/>
                </a:tc>
                <a:tc>
                  <a:txBody>
                    <a:bodyPr/>
                    <a:lstStyle/>
                    <a:p>
                      <a:pPr algn="ctr">
                        <a:lnSpc>
                          <a:spcPct val="100000"/>
                        </a:lnSpc>
                        <a:spcAft>
                          <a:spcPts val="0"/>
                        </a:spcAft>
                      </a:pPr>
                      <a:r>
                        <a:rPr lang="en-US" sz="1830" dirty="0"/>
                        <a:t>recall</a:t>
                      </a:r>
                      <a:endParaRPr lang="zh-CN" altLang="en-US" sz="1830" dirty="0"/>
                    </a:p>
                  </a:txBody>
                  <a:tcPr marL="44798" marR="44798" marT="0" marB="0" anchor="ctr"/>
                </a:tc>
                <a:tc>
                  <a:txBody>
                    <a:bodyPr/>
                    <a:lstStyle/>
                    <a:p>
                      <a:pPr algn="ctr">
                        <a:lnSpc>
                          <a:spcPct val="100000"/>
                        </a:lnSpc>
                        <a:spcAft>
                          <a:spcPts val="0"/>
                        </a:spcAft>
                      </a:pPr>
                      <a:r>
                        <a:rPr lang="en-US" altLang="zh-CN" sz="1830" dirty="0"/>
                        <a:t>FPS</a:t>
                      </a:r>
                      <a:endParaRPr lang="zh-CN" altLang="en-US" sz="1830" dirty="0"/>
                    </a:p>
                  </a:txBody>
                  <a:tcPr marL="44798" marR="44798" marT="0" marB="0" anchor="ctr"/>
                </a:tc>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4660">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3390">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4025">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r>
            </a:tbl>
          </a:graphicData>
        </a:graphic>
      </p:graphicFrame>
      <p:pic>
        <p:nvPicPr>
          <p:cNvPr id="54" name="图片 53"/>
          <p:cNvPicPr/>
          <p:nvPr>
            <p:custDataLst>
              <p:tags r:id="rId14"/>
            </p:custDataLst>
          </p:nvPr>
        </p:nvPicPr>
        <p:blipFill rotWithShape="1">
          <a:blip r:embed="rId15"/>
          <a:srcRect l="5224" t="6044" r="5620" b="5345"/>
          <a:stretch>
            <a:fillRect/>
          </a:stretch>
        </p:blipFill>
        <p:spPr bwMode="auto">
          <a:xfrm>
            <a:off x="15908595" y="10190782"/>
            <a:ext cx="4591956" cy="4409742"/>
          </a:xfrm>
          <a:prstGeom prst="rect">
            <a:avLst/>
          </a:prstGeom>
          <a:noFill/>
          <a:ln>
            <a:noFill/>
          </a:ln>
        </p:spPr>
      </p:pic>
      <p:sp>
        <p:nvSpPr>
          <p:cNvPr id="55" name="文本占位符 16"/>
          <p:cNvSpPr txBox="1"/>
          <p:nvPr>
            <p:custDataLst>
              <p:tags r:id="rId16"/>
            </p:custDataLst>
          </p:nvPr>
        </p:nvSpPr>
        <p:spPr>
          <a:xfrm>
            <a:off x="556422" y="10039776"/>
            <a:ext cx="10094532" cy="724535"/>
          </a:xfrm>
          <a:prstGeom prst="rect">
            <a:avLst/>
          </a:prstGeom>
          <a:noFill/>
        </p:spPr>
        <p:txBody>
          <a:bodyPr wrap="square" lIns="61345" tIns="61345" rIns="61345" bIns="61345"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3920" dirty="0">
                <a:solidFill>
                  <a:schemeClr val="accent1">
                    <a:lumMod val="50000"/>
                  </a:schemeClr>
                </a:solidFill>
              </a:rPr>
              <a:t>PROBLEMS</a:t>
            </a:r>
            <a:endParaRPr lang="en-US" altLang="zh-CN" sz="3920" dirty="0">
              <a:solidFill>
                <a:schemeClr val="accent1">
                  <a:lumMod val="50000"/>
                </a:schemeClr>
              </a:solidFill>
            </a:endParaRPr>
          </a:p>
        </p:txBody>
      </p:sp>
      <p:sp>
        <p:nvSpPr>
          <p:cNvPr id="56" name="文本占位符 23"/>
          <p:cNvSpPr txBox="1"/>
          <p:nvPr>
            <p:custDataLst>
              <p:tags r:id="rId17"/>
            </p:custDataLst>
          </p:nvPr>
        </p:nvSpPr>
        <p:spPr>
          <a:xfrm>
            <a:off x="449826" y="15686220"/>
            <a:ext cx="10100910" cy="748665"/>
          </a:xfrm>
          <a:prstGeom prst="rect">
            <a:avLst/>
          </a:prstGeom>
        </p:spPr>
        <p:txBody>
          <a:bodyPr wrap="square" lIns="153364" tIns="153364" rIns="153364" bIns="15336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just"/>
            <a:r>
              <a:rPr lang="en-US" altLang="zh-CN" sz="2875" dirty="0">
                <a:solidFill>
                  <a:schemeClr val="dk1"/>
                </a:solidFill>
                <a:sym typeface="+mn-ea"/>
              </a:rPr>
              <a:t>XXXXXXXXXXXXXXXXXXXXXXXXXXXXXXXXX</a:t>
            </a:r>
            <a:r>
              <a:rPr lang="en-US" altLang="zh-CN" sz="2875" dirty="0">
                <a:solidFill>
                  <a:schemeClr val="dk1"/>
                </a:solidFill>
              </a:rPr>
              <a:t>.</a:t>
            </a:r>
            <a:r>
              <a:rPr lang="en-US" altLang="zh-CN" sz="2615" dirty="0">
                <a:solidFill>
                  <a:schemeClr val="dk1"/>
                </a:solidFill>
              </a:rPr>
              <a:t> </a:t>
            </a:r>
            <a:endParaRPr lang="en-US" altLang="zh-CN" sz="2615" dirty="0">
              <a:solidFill>
                <a:schemeClr val="dk1"/>
              </a:solidFill>
            </a:endParaRPr>
          </a:p>
        </p:txBody>
      </p:sp>
      <p:sp>
        <p:nvSpPr>
          <p:cNvPr id="67" name="文本占位符 16"/>
          <p:cNvSpPr txBox="1"/>
          <p:nvPr>
            <p:custDataLst>
              <p:tags r:id="rId18"/>
            </p:custDataLst>
          </p:nvPr>
        </p:nvSpPr>
        <p:spPr>
          <a:xfrm>
            <a:off x="548954" y="24162329"/>
            <a:ext cx="10094532" cy="724535"/>
          </a:xfrm>
          <a:prstGeom prst="rect">
            <a:avLst/>
          </a:prstGeom>
          <a:noFill/>
        </p:spPr>
        <p:txBody>
          <a:bodyPr wrap="square" lIns="61345" tIns="61345" rIns="61345" bIns="61345"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3920" dirty="0">
                <a:solidFill>
                  <a:schemeClr val="accent1">
                    <a:lumMod val="50000"/>
                  </a:schemeClr>
                </a:solidFill>
              </a:rPr>
              <a:t>RESULTS </a:t>
            </a:r>
            <a:endParaRPr lang="en-US" altLang="zh-CN" sz="3920" dirty="0">
              <a:solidFill>
                <a:schemeClr val="accent1">
                  <a:lumMod val="50000"/>
                </a:schemeClr>
              </a:solidFill>
            </a:endParaRPr>
          </a:p>
        </p:txBody>
      </p:sp>
      <p:sp>
        <p:nvSpPr>
          <p:cNvPr id="68" name="文本占位符 23"/>
          <p:cNvSpPr txBox="1"/>
          <p:nvPr>
            <p:custDataLst>
              <p:tags r:id="rId19"/>
            </p:custDataLst>
          </p:nvPr>
        </p:nvSpPr>
        <p:spPr>
          <a:xfrm>
            <a:off x="751074" y="24637181"/>
            <a:ext cx="10100910" cy="748665"/>
          </a:xfrm>
          <a:prstGeom prst="rect">
            <a:avLst/>
          </a:prstGeom>
        </p:spPr>
        <p:txBody>
          <a:bodyPr wrap="square" lIns="153364" tIns="153364" rIns="153364" bIns="15336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2875" dirty="0">
                <a:solidFill>
                  <a:schemeClr val="dk1"/>
                </a:solidFill>
                <a:sym typeface="+mn-ea"/>
              </a:rPr>
              <a:t>XXXXX</a:t>
            </a:r>
            <a:r>
              <a:rPr lang="en-US" altLang="zh-CN" sz="2615" dirty="0">
                <a:solidFill>
                  <a:schemeClr val="dk1"/>
                </a:solidFill>
              </a:rPr>
              <a:t> </a:t>
            </a:r>
            <a:endParaRPr lang="en-US" altLang="zh-CN" sz="2615" dirty="0">
              <a:solidFill>
                <a:schemeClr val="dk1"/>
              </a:solidFill>
            </a:endParaRPr>
          </a:p>
        </p:txBody>
      </p:sp>
      <p:pic>
        <p:nvPicPr>
          <p:cNvPr id="69" name="图片 68"/>
          <p:cNvPicPr>
            <a:picLocks noChangeAspect="1"/>
          </p:cNvPicPr>
          <p:nvPr>
            <p:custDataLst>
              <p:tags r:id="rId20"/>
            </p:custDataLst>
          </p:nvPr>
        </p:nvPicPr>
        <p:blipFill>
          <a:blip r:embed="rId21"/>
          <a:stretch>
            <a:fillRect/>
          </a:stretch>
        </p:blipFill>
        <p:spPr>
          <a:xfrm>
            <a:off x="1620284" y="16438659"/>
            <a:ext cx="7355989" cy="2677620"/>
          </a:xfrm>
          <a:prstGeom prst="rect">
            <a:avLst/>
          </a:prstGeom>
        </p:spPr>
      </p:pic>
      <p:sp>
        <p:nvSpPr>
          <p:cNvPr id="70" name="文本框 69"/>
          <p:cNvSpPr txBox="1"/>
          <p:nvPr/>
        </p:nvSpPr>
        <p:spPr>
          <a:xfrm>
            <a:off x="4202464" y="19024705"/>
            <a:ext cx="10695010" cy="73342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endParaRPr>
          </a:p>
          <a:p>
            <a:pPr marR="0" indent="0" defTabSz="4507865" fontAlgn="auto">
              <a:lnSpc>
                <a:spcPct val="100000"/>
              </a:lnSpc>
              <a:spcBef>
                <a:spcPts val="0"/>
              </a:spcBef>
              <a:spcAft>
                <a:spcPts val="0"/>
              </a:spcAft>
              <a:buClrTx/>
              <a:buSzTx/>
              <a:buFontTx/>
              <a:buNone/>
            </a:pPr>
            <a:r>
              <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rPr>
              <a:t>Fig. 2 </a:t>
            </a:r>
            <a:r>
              <a:rPr lang="en-US" altLang="zh-CN" sz="2090" dirty="0">
                <a:solidFill>
                  <a:srgbClr val="000000"/>
                </a:solidFill>
                <a:sym typeface="+mn-ea"/>
              </a:rPr>
              <a:t>XXXXX</a:t>
            </a: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71" name="文本占位符 23"/>
          <p:cNvSpPr txBox="1"/>
          <p:nvPr>
            <p:custDataLst>
              <p:tags r:id="rId22"/>
            </p:custDataLst>
          </p:nvPr>
        </p:nvSpPr>
        <p:spPr>
          <a:xfrm>
            <a:off x="11051596" y="15107664"/>
            <a:ext cx="10100910" cy="708660"/>
          </a:xfrm>
          <a:prstGeom prst="rect">
            <a:avLst/>
          </a:prstGeom>
        </p:spPr>
        <p:txBody>
          <a:bodyPr wrap="square" lIns="153364" tIns="153364" rIns="153364" bIns="15336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2615" i="1" dirty="0">
                <a:solidFill>
                  <a:schemeClr val="dk1"/>
                </a:solidFill>
              </a:rPr>
              <a:t>Process Visualization</a:t>
            </a:r>
            <a:r>
              <a:rPr lang="en-US" altLang="zh-CN" sz="2615" dirty="0">
                <a:solidFill>
                  <a:schemeClr val="dk1"/>
                </a:solidFill>
              </a:rPr>
              <a:t> </a:t>
            </a:r>
            <a:endParaRPr lang="en-US" altLang="zh-CN" sz="2615" dirty="0">
              <a:solidFill>
                <a:schemeClr val="dk1"/>
              </a:solidFill>
            </a:endParaRPr>
          </a:p>
        </p:txBody>
      </p:sp>
      <p:pic>
        <p:nvPicPr>
          <p:cNvPr id="72" name="图片 71"/>
          <p:cNvPicPr/>
          <p:nvPr>
            <p:custDataLst>
              <p:tags r:id="rId23"/>
            </p:custDataLst>
          </p:nvPr>
        </p:nvPicPr>
        <p:blipFill>
          <a:blip r:embed="rId24"/>
          <a:srcRect/>
          <a:stretch>
            <a:fillRect/>
          </a:stretch>
        </p:blipFill>
        <p:spPr bwMode="auto">
          <a:xfrm>
            <a:off x="11716239" y="15921008"/>
            <a:ext cx="8784313" cy="3345318"/>
          </a:xfrm>
          <a:prstGeom prst="rect">
            <a:avLst/>
          </a:prstGeom>
          <a:noFill/>
        </p:spPr>
      </p:pic>
      <p:sp>
        <p:nvSpPr>
          <p:cNvPr id="73" name="文本框 72"/>
          <p:cNvSpPr txBox="1"/>
          <p:nvPr/>
        </p:nvSpPr>
        <p:spPr>
          <a:xfrm>
            <a:off x="13610842" y="19025154"/>
            <a:ext cx="10695010" cy="73342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endParaRPr>
          </a:p>
          <a:p>
            <a:pPr marR="0" indent="0" defTabSz="4507865" fontAlgn="auto">
              <a:lnSpc>
                <a:spcPct val="100000"/>
              </a:lnSpc>
              <a:spcBef>
                <a:spcPts val="0"/>
              </a:spcBef>
              <a:spcAft>
                <a:spcPts val="0"/>
              </a:spcAft>
              <a:buClrTx/>
              <a:buSzTx/>
              <a:buFontTx/>
              <a:buNone/>
            </a:pPr>
            <a:r>
              <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rPr>
              <a:t>Fig.</a:t>
            </a:r>
            <a:r>
              <a:rPr lang="en-US" altLang="zh-CN" sz="2090" dirty="0">
                <a:solidFill>
                  <a:srgbClr val="000000"/>
                </a:solidFill>
                <a:sym typeface="+mn-ea"/>
              </a:rPr>
              <a:t>XXXXXXXXXX</a:t>
            </a: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76" name="矩形 75"/>
          <p:cNvSpPr/>
          <p:nvPr>
            <p:custDataLst>
              <p:tags r:id="rId25"/>
            </p:custDataLst>
          </p:nvPr>
        </p:nvSpPr>
        <p:spPr>
          <a:xfrm>
            <a:off x="11716239" y="9676344"/>
            <a:ext cx="8580479" cy="475312"/>
          </a:xfrm>
          <a:prstGeom prst="rect">
            <a:avLst/>
          </a:prstGeom>
          <a:noFill/>
          <a:ln w="76200">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815">
              <a:solidFill>
                <a:schemeClr val="lt1"/>
              </a:solidFill>
            </a:endParaRPr>
          </a:p>
        </p:txBody>
      </p:sp>
      <p:sp>
        <p:nvSpPr>
          <p:cNvPr id="8" name="椭圆 7"/>
          <p:cNvSpPr/>
          <p:nvPr>
            <p:custDataLst>
              <p:tags r:id="rId26"/>
            </p:custDataLst>
          </p:nvPr>
        </p:nvSpPr>
        <p:spPr>
          <a:xfrm>
            <a:off x="523512" y="1062458"/>
            <a:ext cx="1944219" cy="1870797"/>
          </a:xfrm>
          <a:prstGeom prst="ellipse">
            <a:avLst/>
          </a:prstGeom>
          <a:solidFill>
            <a:schemeClr val="lt1"/>
          </a:solidFill>
          <a:ln w="12700" cmpd="sng">
            <a:noFill/>
            <a:prstDash val="solid"/>
          </a:ln>
          <a:effectLst>
            <a:glow rad="228600">
              <a:schemeClr val="accent1">
                <a:satMod val="175000"/>
                <a:alpha val="40000"/>
              </a:schemeClr>
            </a:glow>
            <a:outerShdw blurRad="50800" sx="102000" sy="102000" algn="ctr" rotWithShape="0">
              <a:prstClr val="black">
                <a:alpha val="47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5815">
              <a:solidFill>
                <a:schemeClr val="dk1"/>
              </a:solidFill>
            </a:endParaRPr>
          </a:p>
        </p:txBody>
      </p:sp>
      <p:pic>
        <p:nvPicPr>
          <p:cNvPr id="3" name="图片 2" descr="logo"/>
          <p:cNvPicPr>
            <a:picLocks noChangeAspect="1"/>
          </p:cNvPicPr>
          <p:nvPr/>
        </p:nvPicPr>
        <p:blipFill>
          <a:blip r:embed="rId27"/>
          <a:stretch>
            <a:fillRect/>
          </a:stretch>
        </p:blipFill>
        <p:spPr>
          <a:xfrm>
            <a:off x="836930" y="1343660"/>
            <a:ext cx="1261110" cy="1261110"/>
          </a:xfrm>
          <a:prstGeom prst="rect">
            <a:avLst/>
          </a:prstGeom>
        </p:spPr>
      </p:pic>
    </p:spTree>
    <p:custDataLst>
      <p:tags r:id="rId2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11653" y="8466003"/>
            <a:ext cx="18760653" cy="11844655"/>
          </a:xfrm>
          <a:prstGeom prst="rect">
            <a:avLst/>
          </a:prstGeom>
          <a:noFill/>
        </p:spPr>
        <p:txBody>
          <a:bodyPr wrap="square" rtlCol="0">
            <a:spAutoFit/>
          </a:bodyPr>
          <a:lstStyle/>
          <a:p>
            <a:pPr algn="ctr"/>
            <a:r>
              <a:rPr lang="en-US" altLang="zh-CN" sz="5750" b="1" dirty="0">
                <a:solidFill>
                  <a:schemeClr val="dk1"/>
                </a:solidFill>
                <a:latin typeface="Times New Roman" panose="02020603050405020304" pitchFamily="18" charset="0"/>
                <a:cs typeface="Times New Roman" panose="02020603050405020304" pitchFamily="18" charset="0"/>
              </a:rPr>
              <a:t>Note/</a:t>
            </a:r>
            <a:r>
              <a:rPr lang="zh-CN" altLang="en-US" sz="5750" b="1" dirty="0">
                <a:solidFill>
                  <a:schemeClr val="dk1"/>
                </a:solidFill>
                <a:latin typeface="Times New Roman" panose="02020603050405020304" pitchFamily="18" charset="0"/>
                <a:cs typeface="Times New Roman" panose="02020603050405020304" pitchFamily="18" charset="0"/>
              </a:rPr>
              <a:t>备注</a:t>
            </a:r>
            <a:endParaRPr lang="zh-CN" altLang="en-US" sz="3920" b="1"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海报为</a:t>
            </a:r>
            <a:r>
              <a:rPr lang="en-US" altLang="zh-CN" sz="4705" dirty="0">
                <a:solidFill>
                  <a:schemeClr val="dk1"/>
                </a:solidFill>
                <a:latin typeface="Times New Roman" panose="02020603050405020304" pitchFamily="18" charset="0"/>
                <a:cs typeface="Times New Roman" panose="02020603050405020304" pitchFamily="18" charset="0"/>
                <a:sym typeface="+mn-ea"/>
              </a:rPr>
              <a:t>A1</a:t>
            </a:r>
            <a:r>
              <a:rPr lang="zh-CN" altLang="en-US" sz="4705" dirty="0">
                <a:solidFill>
                  <a:schemeClr val="dk1"/>
                </a:solidFill>
                <a:latin typeface="Times New Roman" panose="02020603050405020304" pitchFamily="18" charset="0"/>
                <a:cs typeface="Times New Roman" panose="02020603050405020304" pitchFamily="18" charset="0"/>
                <a:sym typeface="+mn-ea"/>
              </a:rPr>
              <a:t>尺寸，模板仅供参考，具体内容请根据论文实际情况调整。</a:t>
            </a:r>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最后请删除本页备注，并将海报导出为</a:t>
            </a:r>
            <a:r>
              <a:rPr lang="en-US" altLang="zh-CN" sz="4705" dirty="0">
                <a:solidFill>
                  <a:schemeClr val="dk1"/>
                </a:solidFill>
                <a:latin typeface="Times New Roman" panose="02020603050405020304" pitchFamily="18" charset="0"/>
                <a:cs typeface="Times New Roman" panose="02020603050405020304" pitchFamily="18" charset="0"/>
                <a:sym typeface="+mn-ea"/>
              </a:rPr>
              <a:t>JPG</a:t>
            </a:r>
            <a:r>
              <a:rPr lang="zh-CN" altLang="en-US" sz="4705" dirty="0">
                <a:solidFill>
                  <a:schemeClr val="dk1"/>
                </a:solidFill>
                <a:latin typeface="Times New Roman" panose="02020603050405020304" pitchFamily="18" charset="0"/>
                <a:cs typeface="Times New Roman" panose="02020603050405020304" pitchFamily="18" charset="0"/>
                <a:sym typeface="+mn-ea"/>
              </a:rPr>
              <a:t>格式后发送到会议邮箱或直接发给会务组老师。</a:t>
            </a:r>
            <a:endParaRPr lang="en-US" altLang="zh-CN" sz="4705" dirty="0">
              <a:solidFill>
                <a:schemeClr val="dk1"/>
              </a:solidFill>
              <a:latin typeface="Times New Roman" panose="02020603050405020304" pitchFamily="18" charset="0"/>
              <a:cs typeface="Times New Roman" panose="02020603050405020304" pitchFamily="18" charset="0"/>
            </a:endParaRPr>
          </a:p>
          <a:p>
            <a:pPr algn="just"/>
            <a:endParaRPr lang="en-US" altLang="zh-CN"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海报命名方式（姓名</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单位</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论文订单号</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参会形式）</a:t>
            </a:r>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Arial" panose="020B0604020202020204" pitchFamily="34" charset="0"/>
                <a:cs typeface="Arial" panose="020B0604020202020204" pitchFamily="34" charset="0"/>
                <a:sym typeface="+mn-ea"/>
              </a:rPr>
              <a:t>The poster is A1 size and the template is for reference only. Please adjust it according to the actual situation of the paper. After editing the poster content, please delete the notes on this page and convert the first page slides to PDF or image format and send it to the </a:t>
            </a:r>
            <a:r>
              <a:rPr lang="en-US" altLang="zh-CN" sz="4705" dirty="0">
                <a:solidFill>
                  <a:schemeClr val="dk1"/>
                </a:solidFill>
                <a:latin typeface="Arial" panose="020B0604020202020204" pitchFamily="34" charset="0"/>
                <a:cs typeface="Arial" panose="020B0604020202020204" pitchFamily="34" charset="0"/>
                <a:sym typeface="+mn-ea"/>
              </a:rPr>
              <a:t>conference Email</a:t>
            </a:r>
            <a:r>
              <a:rPr lang="zh-CN" altLang="en-US" sz="4705" dirty="0">
                <a:solidFill>
                  <a:schemeClr val="dk1"/>
                </a:solidFill>
                <a:latin typeface="Arial" panose="020B0604020202020204" pitchFamily="34" charset="0"/>
                <a:cs typeface="Arial" panose="020B0604020202020204" pitchFamily="34" charset="0"/>
                <a:sym typeface="+mn-ea"/>
              </a:rPr>
              <a:t>, or send the </a:t>
            </a:r>
            <a:r>
              <a:rPr lang="en-US" altLang="zh-CN" sz="4705" dirty="0">
                <a:solidFill>
                  <a:schemeClr val="dk1"/>
                </a:solidFill>
                <a:latin typeface="Arial" panose="020B0604020202020204" pitchFamily="34" charset="0"/>
                <a:cs typeface="Arial" panose="020B0604020202020204" pitchFamily="34" charset="0"/>
                <a:sym typeface="+mn-ea"/>
              </a:rPr>
              <a:t>Poster</a:t>
            </a:r>
            <a:r>
              <a:rPr lang="zh-CN" altLang="en-US" sz="4705" dirty="0">
                <a:solidFill>
                  <a:schemeClr val="dk1"/>
                </a:solidFill>
                <a:latin typeface="Arial" panose="020B0604020202020204" pitchFamily="34" charset="0"/>
                <a:cs typeface="Arial" panose="020B0604020202020204" pitchFamily="34" charset="0"/>
                <a:sym typeface="+mn-ea"/>
              </a:rPr>
              <a:t> to the corresponding conference secretary.</a:t>
            </a:r>
            <a:endParaRPr lang="en-US" altLang="zh-CN" sz="4705" dirty="0">
              <a:solidFill>
                <a:schemeClr val="dk1"/>
              </a:solidFill>
              <a:latin typeface="Arial" panose="020B0604020202020204" pitchFamily="34" charset="0"/>
              <a:cs typeface="Arial" panose="020B0604020202020204" pitchFamily="34" charset="0"/>
            </a:endParaRPr>
          </a:p>
          <a:p>
            <a:pPr algn="just"/>
            <a:endParaRPr lang="en-US" altLang="zh-CN" sz="4705" dirty="0">
              <a:solidFill>
                <a:schemeClr val="dk1"/>
              </a:solidFill>
              <a:latin typeface="Arial" panose="020B0604020202020204" pitchFamily="34" charset="0"/>
              <a:cs typeface="Arial" panose="020B0604020202020204" pitchFamily="34" charset="0"/>
            </a:endParaRPr>
          </a:p>
          <a:p>
            <a:pPr algn="just"/>
            <a:r>
              <a:rPr lang="en-US" altLang="zh-CN" sz="4705" dirty="0">
                <a:solidFill>
                  <a:schemeClr val="dk1"/>
                </a:solidFill>
                <a:latin typeface="Arial" panose="020B0604020202020204" pitchFamily="34" charset="0"/>
                <a:cs typeface="Arial" panose="020B0604020202020204" pitchFamily="34" charset="0"/>
                <a:sym typeface="+mn-ea"/>
              </a:rPr>
              <a:t>Poster naming ( You </a:t>
            </a:r>
            <a:r>
              <a:rPr lang="en-US" altLang="zh-CN" sz="4705" dirty="0" err="1">
                <a:solidFill>
                  <a:schemeClr val="dk1"/>
                </a:solidFill>
                <a:latin typeface="Arial" panose="020B0604020202020204" pitchFamily="34" charset="0"/>
                <a:cs typeface="Arial" panose="020B0604020202020204" pitchFamily="34" charset="0"/>
                <a:sym typeface="+mn-ea"/>
              </a:rPr>
              <a:t>name+Paper</a:t>
            </a:r>
            <a:r>
              <a:rPr lang="en-US" altLang="zh-CN" sz="4705" dirty="0">
                <a:solidFill>
                  <a:schemeClr val="dk1"/>
                </a:solidFill>
                <a:latin typeface="Arial" panose="020B0604020202020204" pitchFamily="34" charset="0"/>
                <a:cs typeface="Arial" panose="020B0604020202020204" pitchFamily="34" charset="0"/>
                <a:sym typeface="+mn-ea"/>
              </a:rPr>
              <a:t> number)</a:t>
            </a:r>
            <a:endParaRPr lang="zh-CN" altLang="en-US" sz="4705" dirty="0">
              <a:solidFill>
                <a:schemeClr val="dk1"/>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PLACING_PICTURE_USER_VIEWPORT" val="{&quot;height&quot;:12055.492913385826,&quot;width&quot;:12416.313385826772}"/>
</p:tagLst>
</file>

<file path=ppt/tags/tag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ABLE_BEAUTIFY" val="smartTable{53c4604b-475f-416b-8d3b-3a80a4c2d70b}"/>
</p:tagLst>
</file>

<file path=ppt/tags/tag13.xml><?xml version="1.0" encoding="utf-8"?>
<p:tagLst xmlns:p="http://schemas.openxmlformats.org/presentationml/2006/main">
  <p:tag name="KSO_WM_UNIT_PLACING_PICTURE_USER_VIEWPORT" val="{&quot;height&quot;:10630.727559055118,&quot;width&quot;:11070}"/>
</p:tagLst>
</file>

<file path=ppt/tags/tag14.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PLACING_PICTURE_USER_VIEWPORT" val="{&quot;height&quot;:6455.036220472441,&quot;width&quot;:17733.35275590551}"/>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xml><?xml version="1.0" encoding="utf-8"?>
<p:tagLst xmlns:p="http://schemas.openxmlformats.org/presentationml/2006/main">
  <p:tag name="KSO_WM_UNIT_PLACING_PICTURE_USER_VIEWPORT" val="{&quot;height&quot;:8064.6818897637795,&quot;width&quot;:21176.666141732283}"/>
</p:tagLst>
</file>

<file path=ppt/tags/tag21.xml><?xml version="1.0" encoding="utf-8"?>
<p:tagLst xmlns:p="http://schemas.openxmlformats.org/presentationml/2006/main">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GLOW_SCHEMECOLOR_INDEX_BRIGHTNESS" val="0"/>
  <p:tag name="KSO_WM_UNIT_GLOW_SCHEMECOLOR_INDEX" val="5"/>
  <p:tag name="KSO_WM_UNIT_TEXT_FILL_FORE_SCHEMECOLOR_INDEX_BRIGHTNESS" val="0"/>
  <p:tag name="KSO_WM_UNIT_TEXT_FILL_FORE_SCHEMECOLOR_INDEX" val="1"/>
  <p:tag name="KSO_WM_UNIT_TEXT_FILL_TYPE" val="1"/>
</p:tagLst>
</file>

<file path=ppt/tags/tag23.xml><?xml version="1.0" encoding="utf-8"?>
<p:tagLst xmlns:p="http://schemas.openxmlformats.org/presentationml/2006/main">
  <p:tag name="RESOURCE_RECORD_KEY" val="{&quot;71&quot;:[76235679941]}"/>
</p:tagLst>
</file>

<file path=ppt/tags/tag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COMMONDATA" val="eyJoZGlkIjoiZWRlOTMzOTBiYjBjNGVhOGIzY2VkMGM5YjZmYTM0MWUifQ=="/>
  <p:tag name="KSO_WPP_MARK_KEY" val="48a3a8df-968b-45b6-8192-09f3f4f9a2fa"/>
  <p:tag name="resource_record_key" val="{&quot;71&quot;:[76235680036]}"/>
</p:tagLst>
</file>

<file path=ppt/tags/tag3.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4.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5.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91CMx122CM template">
  <a:themeElements>
    <a:clrScheme name="">
      <a:dk1>
        <a:srgbClr val="000000"/>
      </a:dk1>
      <a:lt1>
        <a:srgbClr val="FFFFFF"/>
      </a:lt1>
      <a:dk2>
        <a:srgbClr val="073D41"/>
      </a:dk2>
      <a:lt2>
        <a:srgbClr val="F2FDFD"/>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
      <a:dk1>
        <a:srgbClr val="000000"/>
      </a:dk1>
      <a:lt1>
        <a:srgbClr val="FFFFFF"/>
      </a:lt1>
      <a:dk2>
        <a:srgbClr val="073D41"/>
      </a:dk2>
      <a:lt2>
        <a:srgbClr val="F2FDFD"/>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ithout guides">
  <a:themeElements>
    <a:clrScheme name="">
      <a:dk1>
        <a:srgbClr val="000000"/>
      </a:dk1>
      <a:lt1>
        <a:srgbClr val="FFFFFF"/>
      </a:lt1>
      <a:dk2>
        <a:srgbClr val="1E386B"/>
      </a:dk2>
      <a:lt2>
        <a:srgbClr val="FAFBFD"/>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PosterPresentations.com-91CMx122CM</Template>
  <TotalTime>0</TotalTime>
  <Words>1190</Words>
  <Application>WPS 演示</Application>
  <PresentationFormat>自定义</PresentationFormat>
  <Paragraphs>70</Paragraphs>
  <Slides>2</Slides>
  <Notes>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vt:i4>
      </vt:variant>
    </vt:vector>
  </HeadingPairs>
  <TitlesOfParts>
    <vt:vector size="16" baseType="lpstr">
      <vt:lpstr>Arial</vt:lpstr>
      <vt:lpstr>宋体</vt:lpstr>
      <vt:lpstr>Wingdings</vt:lpstr>
      <vt:lpstr>Times New Roman</vt:lpstr>
      <vt:lpstr>Arial Black</vt:lpstr>
      <vt:lpstr>Trebuchet MS</vt:lpstr>
      <vt:lpstr>Arial</vt:lpstr>
      <vt:lpstr>Calibri</vt:lpstr>
      <vt:lpstr>Calibri</vt:lpstr>
      <vt:lpstr>微软雅黑</vt:lpstr>
      <vt:lpstr>Arial Unicode MS</vt:lpstr>
      <vt:lpstr>91CMx122CM template</vt:lpstr>
      <vt:lpstr>Without guides</vt:lpstr>
      <vt:lpstr>1_Without guides</vt:lpstr>
      <vt:lpstr>PowerPoint 演示文稿</vt:lpstr>
      <vt:lpstr>PowerPoint 演示文稿</vt:lpstr>
    </vt:vector>
  </TitlesOfParts>
  <Company>Canterbury Media Services, Inc.</Company>
  <LinksUpToDate>false</LinksUpToDate>
  <SharedDoc>false</SharedDoc>
  <HyperlinksChanged>false</HyperlinksChanged>
  <AppVersion>14.0000</AppVersion>
  <Manager>A. Kotoulas</Manager>
  <HyperlinkBase>https://www.posterpresentations.com/free-poster-templates.html</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dc:subject>Research poster presentation template</dc:subject>
  <cp:category>Research poster templates</cp:category>
  <cp:lastModifiedBy>Scalett</cp:lastModifiedBy>
  <cp:revision>83</cp:revision>
  <dcterms:created xsi:type="dcterms:W3CDTF">2012-02-10T00:16:00Z</dcterms:created>
  <dcterms:modified xsi:type="dcterms:W3CDTF">2025-03-31T05:51:40Z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DC490BAEAE6F4B7997CCB3ADBF09A00C_13</vt:lpwstr>
  </property>
  <property fmtid="{D5CDD505-2E9C-101B-9397-08002B2CF9AE}" pid="3" name="KSOProductBuildVer">
    <vt:lpwstr>2052-12.1.0.20305</vt:lpwstr>
  </property>
</Properties>
</file>