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0" r:id="rId3"/>
    <p:sldMasterId id="2147483652" r:id="rId4"/>
    <p:sldMasterId id="2147483655" r:id="rId5"/>
    <p:sldMasterId id="2147483658" r:id="rId6"/>
    <p:sldMasterId id="2147483661" r:id="rId7"/>
  </p:sldMasterIdLst>
  <p:notesMasterIdLst>
    <p:notesMasterId r:id="rId9"/>
  </p:notesMasterIdLst>
  <p:handoutMasterIdLst>
    <p:handoutMasterId r:id="rId11"/>
  </p:handoutMasterIdLst>
  <p:sldIdLst>
    <p:sldId id="316" r:id="rId8"/>
    <p:sldId id="317" r:id="rId10"/>
  </p:sldIdLst>
  <p:sldSz cx="21383625" cy="30275530"/>
  <p:notesSz cx="6858000" cy="9144000"/>
  <p:custDataLst>
    <p:tags r:id="rId16"/>
  </p:custDataLst>
  <p:defaultTextStyle>
    <a:defPPr>
      <a:defRPr lang="en-US"/>
    </a:defPPr>
    <a:lvl1pPr marL="0" algn="l" defTabSz="4507865" rtl="0" eaLnBrk="1" latinLnBrk="0" hangingPunct="1">
      <a:defRPr sz="8900" kern="1200">
        <a:solidFill>
          <a:schemeClr val="tx1"/>
        </a:solidFill>
        <a:latin typeface="+mn-lt"/>
        <a:ea typeface="+mn-ea"/>
        <a:cs typeface="+mn-cs"/>
      </a:defRPr>
    </a:lvl1pPr>
    <a:lvl2pPr marL="2253615" algn="l" defTabSz="4507865" rtl="0" eaLnBrk="1" latinLnBrk="0" hangingPunct="1">
      <a:defRPr sz="8900" kern="1200">
        <a:solidFill>
          <a:schemeClr val="tx1"/>
        </a:solidFill>
        <a:latin typeface="+mn-lt"/>
        <a:ea typeface="+mn-ea"/>
        <a:cs typeface="+mn-cs"/>
      </a:defRPr>
    </a:lvl2pPr>
    <a:lvl3pPr marL="4507865" algn="l" defTabSz="4507865" rtl="0" eaLnBrk="1" latinLnBrk="0" hangingPunct="1">
      <a:defRPr sz="8900" kern="1200">
        <a:solidFill>
          <a:schemeClr val="tx1"/>
        </a:solidFill>
        <a:latin typeface="+mn-lt"/>
        <a:ea typeface="+mn-ea"/>
        <a:cs typeface="+mn-cs"/>
      </a:defRPr>
    </a:lvl3pPr>
    <a:lvl4pPr marL="6761480" algn="l" defTabSz="4507865" rtl="0" eaLnBrk="1" latinLnBrk="0" hangingPunct="1">
      <a:defRPr sz="8900" kern="1200">
        <a:solidFill>
          <a:schemeClr val="tx1"/>
        </a:solidFill>
        <a:latin typeface="+mn-lt"/>
        <a:ea typeface="+mn-ea"/>
        <a:cs typeface="+mn-cs"/>
      </a:defRPr>
    </a:lvl4pPr>
    <a:lvl5pPr marL="9015095" algn="l" defTabSz="4507865" rtl="0" eaLnBrk="1" latinLnBrk="0" hangingPunct="1">
      <a:defRPr sz="8900" kern="1200">
        <a:solidFill>
          <a:schemeClr val="tx1"/>
        </a:solidFill>
        <a:latin typeface="+mn-lt"/>
        <a:ea typeface="+mn-ea"/>
        <a:cs typeface="+mn-cs"/>
      </a:defRPr>
    </a:lvl5pPr>
    <a:lvl6pPr marL="11269345" algn="l" defTabSz="4507865" rtl="0" eaLnBrk="1" latinLnBrk="0" hangingPunct="1">
      <a:defRPr sz="8900" kern="1200">
        <a:solidFill>
          <a:schemeClr val="tx1"/>
        </a:solidFill>
        <a:latin typeface="+mn-lt"/>
        <a:ea typeface="+mn-ea"/>
        <a:cs typeface="+mn-cs"/>
      </a:defRPr>
    </a:lvl6pPr>
    <a:lvl7pPr marL="13522960" algn="l" defTabSz="4507865" rtl="0" eaLnBrk="1" latinLnBrk="0" hangingPunct="1">
      <a:defRPr sz="8900" kern="1200">
        <a:solidFill>
          <a:schemeClr val="tx1"/>
        </a:solidFill>
        <a:latin typeface="+mn-lt"/>
        <a:ea typeface="+mn-ea"/>
        <a:cs typeface="+mn-cs"/>
      </a:defRPr>
    </a:lvl7pPr>
    <a:lvl8pPr marL="15776575" algn="l" defTabSz="4507865" rtl="0" eaLnBrk="1" latinLnBrk="0" hangingPunct="1">
      <a:defRPr sz="8900" kern="1200">
        <a:solidFill>
          <a:schemeClr val="tx1"/>
        </a:solidFill>
        <a:latin typeface="+mn-lt"/>
        <a:ea typeface="+mn-ea"/>
        <a:cs typeface="+mn-cs"/>
      </a:defRPr>
    </a:lvl8pPr>
    <a:lvl9pPr marL="18030825" algn="l" defTabSz="4507865" rtl="0" eaLnBrk="1" latinLnBrk="0" hangingPunct="1">
      <a:defRPr sz="8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558" userDrawn="1">
          <p15:clr>
            <a:srgbClr val="A4A3A4"/>
          </p15:clr>
        </p15:guide>
        <p15:guide id="2" orient="horz" pos="0" userDrawn="1">
          <p15:clr>
            <a:srgbClr val="A4A3A4"/>
          </p15:clr>
        </p15:guide>
        <p15:guide id="3" pos="283" userDrawn="1">
          <p15:clr>
            <a:srgbClr val="A4A3A4"/>
          </p15:clr>
        </p15:guide>
        <p15:guide id="4" pos="13188" userDrawn="1">
          <p15:clr>
            <a:srgbClr val="A4A3A4"/>
          </p15:clr>
        </p15:guide>
        <p15:guide id="5" pos="6836" userDrawn="1">
          <p15:clr>
            <a:srgbClr val="A4A3A4"/>
          </p15:clr>
        </p15:guide>
        <p15:guide id="6" pos="6646"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3" name="PosterPresentations.com - 510.649.3001" initials="HELP - " lastIdx="2"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4F8A"/>
    <a:srgbClr val="2E8BB6"/>
    <a:srgbClr val="1267C0"/>
    <a:srgbClr val="083763"/>
    <a:srgbClr val="F3F5FA"/>
    <a:srgbClr val="CDD2DE"/>
    <a:srgbClr val="E3E9E5"/>
    <a:srgbClr val="EAEAE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度样式 2 - 强调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105" autoAdjust="0"/>
    <p:restoredTop sz="92241" autoAdjust="0"/>
  </p:normalViewPr>
  <p:slideViewPr>
    <p:cSldViewPr snapToGrid="0" snapToObjects="1" showGuides="1">
      <p:cViewPr>
        <p:scale>
          <a:sx n="20" d="100"/>
          <a:sy n="20" d="100"/>
        </p:scale>
        <p:origin x="8" y="8"/>
      </p:cViewPr>
      <p:guideLst>
        <p:guide orient="horz" pos="18558"/>
        <p:guide orient="horz"/>
        <p:guide pos="283"/>
        <p:guide pos="13188"/>
        <p:guide pos="6836"/>
        <p:guide pos="664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showGuides="1">
      <p:cViewPr varScale="1">
        <p:scale>
          <a:sx n="97" d="100"/>
          <a:sy n="97" d="100"/>
        </p:scale>
        <p:origin x="4328" y="200"/>
      </p:cViewPr>
      <p:guideLst>
        <p:guide orient="horz" pos="2874"/>
        <p:guide pos="2150"/>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notesMaster" Target="notesMasters/notesMaster1.xml"/><Relationship Id="rId8" Type="http://schemas.openxmlformats.org/officeDocument/2006/relationships/slide" Target="slides/slide1.xml"/><Relationship Id="rId7" Type="http://schemas.openxmlformats.org/officeDocument/2006/relationships/slideMaster" Target="slideMasters/slideMaster6.xml"/><Relationship Id="rId6" Type="http://schemas.openxmlformats.org/officeDocument/2006/relationships/slideMaster" Target="slideMasters/slideMaster5.xml"/><Relationship Id="rId5" Type="http://schemas.openxmlformats.org/officeDocument/2006/relationships/slideMaster" Target="slideMasters/slideMaster4.xml"/><Relationship Id="rId4" Type="http://schemas.openxmlformats.org/officeDocument/2006/relationships/slideMaster" Target="slideMasters/slideMaster3.xml"/><Relationship Id="rId3" Type="http://schemas.openxmlformats.org/officeDocument/2006/relationships/slideMaster" Target="slideMasters/slideMaster2.xml"/><Relationship Id="rId2" Type="http://schemas.openxmlformats.org/officeDocument/2006/relationships/theme" Target="theme/theme1.xml"/><Relationship Id="rId16" Type="http://schemas.openxmlformats.org/officeDocument/2006/relationships/tags" Target="tags/tag25.xml"/><Relationship Id="rId15" Type="http://schemas.openxmlformats.org/officeDocument/2006/relationships/commentAuthors" Target="commentAuthors.xml"/><Relationship Id="rId14" Type="http://schemas.openxmlformats.org/officeDocument/2006/relationships/tableStyles" Target="tableStyles.xml"/><Relationship Id="rId13" Type="http://schemas.openxmlformats.org/officeDocument/2006/relationships/viewProps" Target="viewProps.xml"/><Relationship Id="rId12" Type="http://schemas.openxmlformats.org/officeDocument/2006/relationships/presProps" Target="presProps.xml"/><Relationship Id="rId11" Type="http://schemas.openxmlformats.org/officeDocument/2006/relationships/handoutMaster" Target="handoutMasters/handoutMaster1.xml"/><Relationship Id="rId10" Type="http://schemas.openxmlformats.org/officeDocument/2006/relationships/slide" Target="slides/slide2.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158C5BC-9A70-462C-B28D-9600239EAC64}" type="datetimeFigureOut">
              <a:rPr lang="en-US" smtClean="0"/>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C131B7-05CA-4AEE-9267-6D0ED4DC84F3}" type="slidenum">
              <a:rPr lang="en-US" smtClean="0"/>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fld>
            <a:endParaRPr lang="en-US" dirty="0"/>
          </a:p>
        </p:txBody>
      </p:sp>
      <p:sp>
        <p:nvSpPr>
          <p:cNvPr id="4" name="Slide Image Placeholder 3"/>
          <p:cNvSpPr>
            <a:spLocks noGrp="1" noRot="1" noChangeAspect="1"/>
          </p:cNvSpPr>
          <p:nvPr>
            <p:ph type="sldImg" idx="2"/>
          </p:nvPr>
        </p:nvSpPr>
        <p:spPr>
          <a:xfrm>
            <a:off x="2218046" y="685800"/>
            <a:ext cx="2421909"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fld>
            <a:endParaRPr lang="en-US" dirty="0"/>
          </a:p>
        </p:txBody>
      </p:sp>
    </p:spTree>
  </p:cSld>
  <p:clrMap bg1="lt1" tx1="dk1" bg2="lt2" tx2="dk2" accent1="accent1" accent2="accent2" accent3="accent3" accent4="accent4" accent5="accent5" accent6="accent6" hlink="hlink" folHlink="folHlink"/>
  <p:notesStyle>
    <a:lvl1pPr marL="0" algn="l" defTabSz="4507865" rtl="0" eaLnBrk="1" latinLnBrk="0" hangingPunct="1">
      <a:defRPr sz="6000" kern="1200">
        <a:solidFill>
          <a:schemeClr val="tx1"/>
        </a:solidFill>
        <a:latin typeface="+mn-lt"/>
        <a:ea typeface="+mn-ea"/>
        <a:cs typeface="+mn-cs"/>
      </a:defRPr>
    </a:lvl1pPr>
    <a:lvl2pPr marL="2253615" algn="l" defTabSz="4507865" rtl="0" eaLnBrk="1" latinLnBrk="0" hangingPunct="1">
      <a:defRPr sz="6000" kern="1200">
        <a:solidFill>
          <a:schemeClr val="tx1"/>
        </a:solidFill>
        <a:latin typeface="+mn-lt"/>
        <a:ea typeface="+mn-ea"/>
        <a:cs typeface="+mn-cs"/>
      </a:defRPr>
    </a:lvl2pPr>
    <a:lvl3pPr marL="4507865" algn="l" defTabSz="4507865" rtl="0" eaLnBrk="1" latinLnBrk="0" hangingPunct="1">
      <a:defRPr sz="6000" kern="1200">
        <a:solidFill>
          <a:schemeClr val="tx1"/>
        </a:solidFill>
        <a:latin typeface="+mn-lt"/>
        <a:ea typeface="+mn-ea"/>
        <a:cs typeface="+mn-cs"/>
      </a:defRPr>
    </a:lvl3pPr>
    <a:lvl4pPr marL="6761480" algn="l" defTabSz="4507865" rtl="0" eaLnBrk="1" latinLnBrk="0" hangingPunct="1">
      <a:defRPr sz="6000" kern="1200">
        <a:solidFill>
          <a:schemeClr val="tx1"/>
        </a:solidFill>
        <a:latin typeface="+mn-lt"/>
        <a:ea typeface="+mn-ea"/>
        <a:cs typeface="+mn-cs"/>
      </a:defRPr>
    </a:lvl4pPr>
    <a:lvl5pPr marL="9015095" algn="l" defTabSz="4507865" rtl="0" eaLnBrk="1" latinLnBrk="0" hangingPunct="1">
      <a:defRPr sz="6000" kern="1200">
        <a:solidFill>
          <a:schemeClr val="tx1"/>
        </a:solidFill>
        <a:latin typeface="+mn-lt"/>
        <a:ea typeface="+mn-ea"/>
        <a:cs typeface="+mn-cs"/>
      </a:defRPr>
    </a:lvl5pPr>
    <a:lvl6pPr marL="11269345" algn="l" defTabSz="4507865" rtl="0" eaLnBrk="1" latinLnBrk="0" hangingPunct="1">
      <a:defRPr sz="6000" kern="1200">
        <a:solidFill>
          <a:schemeClr val="tx1"/>
        </a:solidFill>
        <a:latin typeface="+mn-lt"/>
        <a:ea typeface="+mn-ea"/>
        <a:cs typeface="+mn-cs"/>
      </a:defRPr>
    </a:lvl6pPr>
    <a:lvl7pPr marL="13522960" algn="l" defTabSz="4507865" rtl="0" eaLnBrk="1" latinLnBrk="0" hangingPunct="1">
      <a:defRPr sz="6000" kern="1200">
        <a:solidFill>
          <a:schemeClr val="tx1"/>
        </a:solidFill>
        <a:latin typeface="+mn-lt"/>
        <a:ea typeface="+mn-ea"/>
        <a:cs typeface="+mn-cs"/>
      </a:defRPr>
    </a:lvl7pPr>
    <a:lvl8pPr marL="15776575" algn="l" defTabSz="4507865" rtl="0" eaLnBrk="1" latinLnBrk="0" hangingPunct="1">
      <a:defRPr sz="6000" kern="1200">
        <a:solidFill>
          <a:schemeClr val="tx1"/>
        </a:solidFill>
        <a:latin typeface="+mn-lt"/>
        <a:ea typeface="+mn-ea"/>
        <a:cs typeface="+mn-cs"/>
      </a:defRPr>
    </a:lvl8pPr>
    <a:lvl9pPr marL="18030825" algn="l" defTabSz="4507865" rtl="0" eaLnBrk="1" latinLnBrk="0" hangingPunct="1">
      <a:defRPr sz="60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26A1A87D-CAF7-4BDC-A0D3-C0DBEDE81619}" type="slidenum">
              <a:rPr lang="en-US" smtClean="0"/>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91CMx122CM template">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40538" y="5365794"/>
            <a:ext cx="10100058" cy="634905"/>
          </a:xfrm>
          <a:prstGeom prst="rect">
            <a:avLst/>
          </a:prstGeom>
        </p:spPr>
        <p:txBody>
          <a:bodyPr wrap="square" lIns="234774" tIns="234774" rIns="234774" bIns="234774">
            <a:spAutoFit/>
          </a:bodyPr>
          <a:lstStyle>
            <a:lvl1pPr marL="0" indent="0">
              <a:buNone/>
              <a:defRPr sz="1830">
                <a:solidFill>
                  <a:schemeClr val="tx1"/>
                </a:solidFill>
                <a:latin typeface="Calibri" panose="020F0502020204030204" pitchFamily="34" charset="0"/>
                <a:cs typeface="Calibri" panose="020F0502020204030204" pitchFamily="34" charset="0"/>
              </a:defRPr>
            </a:lvl1pPr>
            <a:lvl2pPr marL="996950" indent="-383540">
              <a:defRPr sz="1700">
                <a:latin typeface="Trebuchet MS" panose="020B0603020202020204" pitchFamily="34" charset="0"/>
              </a:defRPr>
            </a:lvl2pPr>
            <a:lvl3pPr marL="1379855" indent="-383540">
              <a:defRPr sz="1700">
                <a:latin typeface="Trebuchet MS" panose="020B0603020202020204" pitchFamily="34" charset="0"/>
              </a:defRPr>
            </a:lvl3pPr>
            <a:lvl4pPr marL="1802130" indent="-421640">
              <a:defRPr sz="1700">
                <a:latin typeface="Trebuchet MS" panose="020B0603020202020204" pitchFamily="34" charset="0"/>
              </a:defRPr>
            </a:lvl4pPr>
            <a:lvl5pPr marL="2108835" indent="-306705">
              <a:defRPr sz="1700">
                <a:latin typeface="Trebuchet MS" panose="020B0603020202020204" pitchFamily="34" charset="0"/>
              </a:defRPr>
            </a:lvl5pPr>
          </a:lstStyle>
          <a:p>
            <a:pPr lvl="0"/>
            <a:r>
              <a:rPr lang="en-US" dirty="0"/>
              <a:t>Type in or paste your text here</a:t>
            </a:r>
            <a:endParaRPr lang="en-US" dirty="0"/>
          </a:p>
        </p:txBody>
      </p:sp>
      <p:sp>
        <p:nvSpPr>
          <p:cNvPr id="6" name="Text Placeholder 5"/>
          <p:cNvSpPr>
            <a:spLocks noGrp="1"/>
          </p:cNvSpPr>
          <p:nvPr>
            <p:ph type="body" sz="quarter" idx="11" hasCustomPrompt="1"/>
          </p:nvPr>
        </p:nvSpPr>
        <p:spPr>
          <a:xfrm>
            <a:off x="449382" y="4843127"/>
            <a:ext cx="10092086" cy="566053"/>
          </a:xfrm>
          <a:prstGeom prst="rect">
            <a:avLst/>
          </a:prstGeom>
          <a:noFill/>
        </p:spPr>
        <p:txBody>
          <a:bodyPr wrap="square" lIns="93910" tIns="93910" rIns="93910" bIns="93910" anchor="ctr" anchorCtr="0">
            <a:spAutoFit/>
          </a:bodyPr>
          <a:lstStyle>
            <a:lvl1pPr marL="0" indent="0" algn="ctr">
              <a:buNone/>
              <a:defRPr sz="268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edit) INTRODUCTION or ABSTRACT</a:t>
            </a:r>
            <a:endParaRPr lang="en-US" dirty="0"/>
          </a:p>
        </p:txBody>
      </p:sp>
      <p:sp>
        <p:nvSpPr>
          <p:cNvPr id="20" name="Text Placeholder 5"/>
          <p:cNvSpPr>
            <a:spLocks noGrp="1"/>
          </p:cNvSpPr>
          <p:nvPr>
            <p:ph type="body" sz="quarter" idx="20" hasCustomPrompt="1"/>
          </p:nvPr>
        </p:nvSpPr>
        <p:spPr>
          <a:xfrm>
            <a:off x="449380" y="13071861"/>
            <a:ext cx="10094552" cy="566053"/>
          </a:xfrm>
          <a:prstGeom prst="rect">
            <a:avLst/>
          </a:prstGeom>
          <a:noFill/>
        </p:spPr>
        <p:txBody>
          <a:bodyPr wrap="square" lIns="93910" tIns="93910" rIns="93910" bIns="93910" anchor="ctr" anchorCtr="0">
            <a:spAutoFit/>
          </a:bodyPr>
          <a:lstStyle>
            <a:lvl1pPr marL="0" indent="0" algn="ctr">
              <a:buNone/>
              <a:defRPr sz="268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edit)  OBJECTIVES</a:t>
            </a:r>
            <a:endParaRPr lang="en-US" dirty="0"/>
          </a:p>
        </p:txBody>
      </p:sp>
      <p:sp>
        <p:nvSpPr>
          <p:cNvPr id="25" name="Text Placeholder 5"/>
          <p:cNvSpPr>
            <a:spLocks noGrp="1"/>
          </p:cNvSpPr>
          <p:nvPr>
            <p:ph type="body" sz="quarter" idx="25" hasCustomPrompt="1"/>
          </p:nvPr>
        </p:nvSpPr>
        <p:spPr>
          <a:xfrm>
            <a:off x="10844664" y="4843127"/>
            <a:ext cx="10091955" cy="566053"/>
          </a:xfrm>
          <a:prstGeom prst="rect">
            <a:avLst/>
          </a:prstGeom>
          <a:noFill/>
        </p:spPr>
        <p:txBody>
          <a:bodyPr wrap="square" lIns="93910" tIns="93910" rIns="93910" bIns="93910" anchor="ctr" anchorCtr="0">
            <a:spAutoFit/>
          </a:bodyPr>
          <a:lstStyle>
            <a:lvl1pPr marL="0" indent="0" algn="ctr">
              <a:buNone/>
              <a:defRPr sz="268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edit)  CONCLUSIONS</a:t>
            </a:r>
            <a:endParaRPr lang="en-US" dirty="0"/>
          </a:p>
        </p:txBody>
      </p:sp>
      <p:sp>
        <p:nvSpPr>
          <p:cNvPr id="26" name="Text Placeholder 3"/>
          <p:cNvSpPr>
            <a:spLocks noGrp="1"/>
          </p:cNvSpPr>
          <p:nvPr>
            <p:ph type="body" sz="quarter" idx="26" hasCustomPrompt="1"/>
          </p:nvPr>
        </p:nvSpPr>
        <p:spPr>
          <a:xfrm>
            <a:off x="10844664" y="5365794"/>
            <a:ext cx="10091955" cy="634905"/>
          </a:xfrm>
          <a:prstGeom prst="rect">
            <a:avLst/>
          </a:prstGeom>
        </p:spPr>
        <p:txBody>
          <a:bodyPr wrap="square" lIns="234774" tIns="234774" rIns="234774" bIns="234774">
            <a:spAutoFit/>
          </a:bodyPr>
          <a:lstStyle>
            <a:lvl1pPr marL="0" indent="0">
              <a:buNone/>
              <a:defRPr sz="1830">
                <a:solidFill>
                  <a:schemeClr val="tx1"/>
                </a:solidFill>
                <a:latin typeface="Calibri" panose="020F0502020204030204" pitchFamily="34" charset="0"/>
                <a:cs typeface="Calibri" panose="020F0502020204030204" pitchFamily="34" charset="0"/>
              </a:defRPr>
            </a:lvl1pPr>
            <a:lvl2pPr marL="996950" indent="-383540">
              <a:defRPr sz="1700">
                <a:latin typeface="Trebuchet MS" panose="020B0603020202020204" pitchFamily="34" charset="0"/>
              </a:defRPr>
            </a:lvl2pPr>
            <a:lvl3pPr marL="1379855" indent="-383540">
              <a:defRPr sz="1700">
                <a:latin typeface="Trebuchet MS" panose="020B0603020202020204" pitchFamily="34" charset="0"/>
              </a:defRPr>
            </a:lvl3pPr>
            <a:lvl4pPr marL="1802130" indent="-421640">
              <a:defRPr sz="1700">
                <a:latin typeface="Trebuchet MS" panose="020B0603020202020204" pitchFamily="34" charset="0"/>
              </a:defRPr>
            </a:lvl4pPr>
            <a:lvl5pPr marL="2108835" indent="-306705">
              <a:defRPr sz="1700">
                <a:latin typeface="Trebuchet MS" panose="020B0603020202020204" pitchFamily="34" charset="0"/>
              </a:defRPr>
            </a:lvl5pPr>
          </a:lstStyle>
          <a:p>
            <a:pPr lvl="0"/>
            <a:r>
              <a:rPr lang="en-US" dirty="0"/>
              <a:t>Type in or paste your text here</a:t>
            </a:r>
            <a:endParaRPr lang="en-US" dirty="0"/>
          </a:p>
        </p:txBody>
      </p:sp>
      <p:sp>
        <p:nvSpPr>
          <p:cNvPr id="27" name="Text Placeholder 5"/>
          <p:cNvSpPr>
            <a:spLocks noGrp="1"/>
          </p:cNvSpPr>
          <p:nvPr>
            <p:ph type="body" sz="quarter" idx="27" hasCustomPrompt="1"/>
          </p:nvPr>
        </p:nvSpPr>
        <p:spPr>
          <a:xfrm>
            <a:off x="10844664" y="13087832"/>
            <a:ext cx="10089183" cy="566053"/>
          </a:xfrm>
          <a:prstGeom prst="rect">
            <a:avLst/>
          </a:prstGeom>
          <a:noFill/>
        </p:spPr>
        <p:txBody>
          <a:bodyPr wrap="square" lIns="93910" tIns="93910" rIns="93910" bIns="93910" anchor="ctr" anchorCtr="0">
            <a:spAutoFit/>
          </a:bodyPr>
          <a:lstStyle>
            <a:lvl1pPr marL="0" indent="0" algn="ctr">
              <a:buNone/>
              <a:defRPr sz="268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edit)  REFERENCES</a:t>
            </a:r>
            <a:endParaRPr lang="en-US" dirty="0"/>
          </a:p>
        </p:txBody>
      </p:sp>
      <p:sp>
        <p:nvSpPr>
          <p:cNvPr id="28" name="Text Placeholder 3"/>
          <p:cNvSpPr>
            <a:spLocks noGrp="1"/>
          </p:cNvSpPr>
          <p:nvPr>
            <p:ph type="body" sz="quarter" idx="28" hasCustomPrompt="1"/>
          </p:nvPr>
        </p:nvSpPr>
        <p:spPr>
          <a:xfrm>
            <a:off x="10840796" y="13648945"/>
            <a:ext cx="10093050" cy="634905"/>
          </a:xfrm>
          <a:prstGeom prst="rect">
            <a:avLst/>
          </a:prstGeom>
        </p:spPr>
        <p:txBody>
          <a:bodyPr wrap="square" lIns="234774" tIns="234774" rIns="234774" bIns="234774">
            <a:spAutoFit/>
          </a:bodyPr>
          <a:lstStyle>
            <a:lvl1pPr marL="0" indent="0">
              <a:buNone/>
              <a:defRPr sz="1830">
                <a:solidFill>
                  <a:schemeClr val="tx1"/>
                </a:solidFill>
                <a:latin typeface="Calibri" panose="020F0502020204030204" pitchFamily="34" charset="0"/>
                <a:cs typeface="Calibri" panose="020F0502020204030204" pitchFamily="34" charset="0"/>
              </a:defRPr>
            </a:lvl1pPr>
            <a:lvl2pPr marL="996950" indent="-383540">
              <a:defRPr sz="1700">
                <a:latin typeface="Trebuchet MS" panose="020B0603020202020204" pitchFamily="34" charset="0"/>
              </a:defRPr>
            </a:lvl2pPr>
            <a:lvl3pPr marL="1379855" indent="-383540">
              <a:defRPr sz="1700">
                <a:latin typeface="Trebuchet MS" panose="020B0603020202020204" pitchFamily="34" charset="0"/>
              </a:defRPr>
            </a:lvl3pPr>
            <a:lvl4pPr marL="1802130" indent="-421640">
              <a:defRPr sz="1700">
                <a:latin typeface="Trebuchet MS" panose="020B0603020202020204" pitchFamily="34" charset="0"/>
              </a:defRPr>
            </a:lvl4pPr>
            <a:lvl5pPr marL="2108835" indent="-306705">
              <a:defRPr sz="1700">
                <a:latin typeface="Trebuchet MS" panose="020B0603020202020204" pitchFamily="34" charset="0"/>
              </a:defRPr>
            </a:lvl5pPr>
          </a:lstStyle>
          <a:p>
            <a:pPr lvl="0"/>
            <a:r>
              <a:rPr lang="en-US" dirty="0"/>
              <a:t>Type in or paste your text here</a:t>
            </a:r>
            <a:endParaRPr lang="en-US" dirty="0"/>
          </a:p>
        </p:txBody>
      </p:sp>
      <p:sp>
        <p:nvSpPr>
          <p:cNvPr id="29" name="Text Placeholder 5"/>
          <p:cNvSpPr>
            <a:spLocks noGrp="1"/>
          </p:cNvSpPr>
          <p:nvPr>
            <p:ph type="body" sz="quarter" idx="29" hasCustomPrompt="1"/>
          </p:nvPr>
        </p:nvSpPr>
        <p:spPr>
          <a:xfrm>
            <a:off x="10852487" y="23618454"/>
            <a:ext cx="10084132" cy="566053"/>
          </a:xfrm>
          <a:prstGeom prst="rect">
            <a:avLst/>
          </a:prstGeom>
          <a:noFill/>
        </p:spPr>
        <p:txBody>
          <a:bodyPr wrap="square" lIns="93910" tIns="93910" rIns="93910" bIns="93910" anchor="ctr" anchorCtr="0">
            <a:spAutoFit/>
          </a:bodyPr>
          <a:lstStyle>
            <a:lvl1pPr marL="0" indent="0" algn="ctr">
              <a:buNone/>
              <a:defRPr sz="268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edit)  ACKNOWLEDGEMENTS or  CONTACT</a:t>
            </a:r>
            <a:endParaRPr lang="en-US" dirty="0"/>
          </a:p>
        </p:txBody>
      </p:sp>
      <p:sp>
        <p:nvSpPr>
          <p:cNvPr id="30" name="Text Placeholder 3"/>
          <p:cNvSpPr>
            <a:spLocks noGrp="1"/>
          </p:cNvSpPr>
          <p:nvPr>
            <p:ph type="body" sz="quarter" idx="30" hasCustomPrompt="1"/>
          </p:nvPr>
        </p:nvSpPr>
        <p:spPr>
          <a:xfrm>
            <a:off x="10844664" y="24193715"/>
            <a:ext cx="10089183" cy="634905"/>
          </a:xfrm>
          <a:prstGeom prst="rect">
            <a:avLst/>
          </a:prstGeom>
        </p:spPr>
        <p:txBody>
          <a:bodyPr wrap="square" lIns="234774" tIns="234774" rIns="234774" bIns="234774">
            <a:spAutoFit/>
          </a:bodyPr>
          <a:lstStyle>
            <a:lvl1pPr marL="0" indent="0">
              <a:buNone/>
              <a:defRPr sz="1830">
                <a:solidFill>
                  <a:schemeClr val="tx1"/>
                </a:solidFill>
                <a:latin typeface="Calibri" panose="020F0502020204030204" pitchFamily="34" charset="0"/>
                <a:cs typeface="Calibri" panose="020F0502020204030204" pitchFamily="34" charset="0"/>
              </a:defRPr>
            </a:lvl1pPr>
            <a:lvl2pPr marL="996950" indent="-383540">
              <a:defRPr sz="1700">
                <a:latin typeface="Trebuchet MS" panose="020B0603020202020204" pitchFamily="34" charset="0"/>
              </a:defRPr>
            </a:lvl2pPr>
            <a:lvl3pPr marL="1379855" indent="-383540">
              <a:defRPr sz="1700">
                <a:latin typeface="Trebuchet MS" panose="020B0603020202020204" pitchFamily="34" charset="0"/>
              </a:defRPr>
            </a:lvl3pPr>
            <a:lvl4pPr marL="1802130" indent="-421640">
              <a:defRPr sz="1700">
                <a:latin typeface="Trebuchet MS" panose="020B0603020202020204" pitchFamily="34" charset="0"/>
              </a:defRPr>
            </a:lvl4pPr>
            <a:lvl5pPr marL="2108835" indent="-306705">
              <a:defRPr sz="1700">
                <a:latin typeface="Trebuchet MS" panose="020B0603020202020204" pitchFamily="34" charset="0"/>
              </a:defRPr>
            </a:lvl5pPr>
          </a:lstStyle>
          <a:p>
            <a:pPr lvl="0"/>
            <a:r>
              <a:rPr lang="en-US" dirty="0"/>
              <a:t>Type in or paste your text here</a:t>
            </a:r>
            <a:endParaRPr lang="en-US" dirty="0"/>
          </a:p>
        </p:txBody>
      </p:sp>
      <p:sp>
        <p:nvSpPr>
          <p:cNvPr id="60" name="Text Placeholder 3"/>
          <p:cNvSpPr>
            <a:spLocks noGrp="1"/>
          </p:cNvSpPr>
          <p:nvPr>
            <p:ph type="body" sz="quarter" idx="96" hasCustomPrompt="1"/>
          </p:nvPr>
        </p:nvSpPr>
        <p:spPr>
          <a:xfrm>
            <a:off x="440538" y="13634293"/>
            <a:ext cx="10100930" cy="634905"/>
          </a:xfrm>
          <a:prstGeom prst="rect">
            <a:avLst/>
          </a:prstGeom>
        </p:spPr>
        <p:txBody>
          <a:bodyPr wrap="square" lIns="234774" tIns="234774" rIns="234774" bIns="234774">
            <a:spAutoFit/>
          </a:bodyPr>
          <a:lstStyle>
            <a:lvl1pPr marL="0" indent="0">
              <a:buNone/>
              <a:defRPr sz="1830">
                <a:solidFill>
                  <a:schemeClr val="tx1"/>
                </a:solidFill>
                <a:latin typeface="Calibri" panose="020F0502020204030204" pitchFamily="34" charset="0"/>
                <a:cs typeface="Calibri" panose="020F0502020204030204" pitchFamily="34" charset="0"/>
              </a:defRPr>
            </a:lvl1pPr>
            <a:lvl2pPr marL="996950" indent="-383540">
              <a:defRPr sz="1700">
                <a:latin typeface="Trebuchet MS" panose="020B0603020202020204" pitchFamily="34" charset="0"/>
              </a:defRPr>
            </a:lvl2pPr>
            <a:lvl3pPr marL="1379855" indent="-383540">
              <a:defRPr sz="1700">
                <a:latin typeface="Trebuchet MS" panose="020B0603020202020204" pitchFamily="34" charset="0"/>
              </a:defRPr>
            </a:lvl3pPr>
            <a:lvl4pPr marL="1802130" indent="-421640">
              <a:defRPr sz="1700">
                <a:latin typeface="Trebuchet MS" panose="020B0603020202020204" pitchFamily="34" charset="0"/>
              </a:defRPr>
            </a:lvl4pPr>
            <a:lvl5pPr marL="2108835" indent="-306705">
              <a:defRPr sz="1700">
                <a:latin typeface="Trebuchet MS" panose="020B0603020202020204" pitchFamily="34" charset="0"/>
              </a:defRPr>
            </a:lvl5pPr>
          </a:lstStyle>
          <a:p>
            <a:pPr lvl="0"/>
            <a:r>
              <a:rPr lang="en-US" dirty="0"/>
              <a:t>Type in or paste your text here</a:t>
            </a:r>
            <a:endParaRPr lang="en-US" dirty="0"/>
          </a:p>
        </p:txBody>
      </p:sp>
      <p:sp>
        <p:nvSpPr>
          <p:cNvPr id="76" name="Text Placeholder 76"/>
          <p:cNvSpPr>
            <a:spLocks noGrp="1"/>
          </p:cNvSpPr>
          <p:nvPr>
            <p:ph type="body" sz="quarter" idx="150" hasCustomPrompt="1"/>
          </p:nvPr>
        </p:nvSpPr>
        <p:spPr>
          <a:xfrm>
            <a:off x="2904720" y="2708574"/>
            <a:ext cx="15575143" cy="634905"/>
          </a:xfrm>
          <a:prstGeom prst="rect">
            <a:avLst/>
          </a:prstGeom>
        </p:spPr>
        <p:txBody>
          <a:bodyPr>
            <a:normAutofit/>
          </a:bodyPr>
          <a:lstStyle>
            <a:lvl1pPr marL="0" indent="0" algn="ctr">
              <a:buFontTx/>
              <a:buNone/>
              <a:defRPr sz="3525">
                <a:solidFill>
                  <a:schemeClr val="bg1"/>
                </a:solidFill>
                <a:latin typeface="Calibri" panose="020F0502020204030204" pitchFamily="34" charset="0"/>
                <a:cs typeface="Calibri" panose="020F0502020204030204" pitchFamily="34" charset="0"/>
              </a:defRPr>
            </a:lvl1pPr>
            <a:lvl2pPr>
              <a:buFontTx/>
              <a:buNone/>
              <a:defRPr sz="4705"/>
            </a:lvl2pPr>
            <a:lvl3pPr>
              <a:buFontTx/>
              <a:buNone/>
              <a:defRPr sz="4705"/>
            </a:lvl3pPr>
            <a:lvl4pPr>
              <a:buFontTx/>
              <a:buNone/>
              <a:defRPr sz="4705"/>
            </a:lvl4pPr>
            <a:lvl5pPr>
              <a:buFontTx/>
              <a:buNone/>
              <a:defRPr sz="4705"/>
            </a:lvl5pPr>
          </a:lstStyle>
          <a:p>
            <a:pPr lvl="0"/>
            <a:r>
              <a:rPr lang="en-US" dirty="0"/>
              <a:t>Click here to add affiliations</a:t>
            </a:r>
            <a:endParaRPr lang="en-US" dirty="0"/>
          </a:p>
        </p:txBody>
      </p:sp>
      <p:sp>
        <p:nvSpPr>
          <p:cNvPr id="79" name="Text Placeholder 76"/>
          <p:cNvSpPr>
            <a:spLocks noGrp="1"/>
          </p:cNvSpPr>
          <p:nvPr>
            <p:ph type="body" sz="quarter" idx="151" hasCustomPrompt="1"/>
          </p:nvPr>
        </p:nvSpPr>
        <p:spPr>
          <a:xfrm>
            <a:off x="2904720" y="1522238"/>
            <a:ext cx="15575143" cy="1120501"/>
          </a:xfrm>
          <a:prstGeom prst="rect">
            <a:avLst/>
          </a:prstGeom>
        </p:spPr>
        <p:txBody>
          <a:bodyPr anchor="t" anchorCtr="1">
            <a:normAutofit/>
          </a:bodyPr>
          <a:lstStyle>
            <a:lvl1pPr marL="0" indent="0" algn="ctr">
              <a:buFontTx/>
              <a:buNone/>
              <a:defRPr sz="5225">
                <a:solidFill>
                  <a:schemeClr val="bg1"/>
                </a:solidFill>
                <a:latin typeface="Calibri" panose="020F0502020204030204" pitchFamily="34" charset="0"/>
                <a:cs typeface="Calibri" panose="020F0502020204030204" pitchFamily="34" charset="0"/>
              </a:defRPr>
            </a:lvl1pPr>
            <a:lvl2pPr>
              <a:buFontTx/>
              <a:buNone/>
              <a:defRPr sz="4705"/>
            </a:lvl2pPr>
            <a:lvl3pPr>
              <a:buFontTx/>
              <a:buNone/>
              <a:defRPr sz="4705"/>
            </a:lvl3pPr>
            <a:lvl4pPr>
              <a:buFontTx/>
              <a:buNone/>
              <a:defRPr sz="4705"/>
            </a:lvl4pPr>
            <a:lvl5pPr>
              <a:buFontTx/>
              <a:buNone/>
              <a:defRPr sz="4705"/>
            </a:lvl5pPr>
          </a:lstStyle>
          <a:p>
            <a:pPr lvl="0"/>
            <a:r>
              <a:rPr lang="en-US" dirty="0"/>
              <a:t>Click here to add authors</a:t>
            </a:r>
            <a:endParaRPr lang="en-US" dirty="0"/>
          </a:p>
        </p:txBody>
      </p:sp>
      <p:sp>
        <p:nvSpPr>
          <p:cNvPr id="80" name="Text Placeholder 76"/>
          <p:cNvSpPr>
            <a:spLocks noGrp="1"/>
          </p:cNvSpPr>
          <p:nvPr>
            <p:ph type="body" sz="quarter" idx="153" hasCustomPrompt="1"/>
          </p:nvPr>
        </p:nvSpPr>
        <p:spPr>
          <a:xfrm>
            <a:off x="2904720" y="267461"/>
            <a:ext cx="15575143" cy="1120501"/>
          </a:xfrm>
          <a:prstGeom prst="rect">
            <a:avLst/>
          </a:prstGeom>
        </p:spPr>
        <p:txBody>
          <a:bodyPr anchor="t" anchorCtr="1">
            <a:normAutofit/>
          </a:bodyPr>
          <a:lstStyle>
            <a:lvl1pPr marL="0" indent="0" algn="ctr">
              <a:buFontTx/>
              <a:buNone/>
              <a:defRPr sz="6270" b="1">
                <a:solidFill>
                  <a:schemeClr val="bg1"/>
                </a:solidFill>
                <a:latin typeface="Calibri" panose="020F0502020204030204" pitchFamily="34" charset="0"/>
                <a:cs typeface="Calibri" panose="020F0502020204030204" pitchFamily="34" charset="0"/>
              </a:defRPr>
            </a:lvl1pPr>
            <a:lvl2pPr>
              <a:buFontTx/>
              <a:buNone/>
              <a:defRPr sz="4705"/>
            </a:lvl2pPr>
            <a:lvl3pPr>
              <a:buFontTx/>
              <a:buNone/>
              <a:defRPr sz="4705"/>
            </a:lvl3pPr>
            <a:lvl4pPr>
              <a:buFontTx/>
              <a:buNone/>
              <a:defRPr sz="4705"/>
            </a:lvl4pPr>
            <a:lvl5pPr>
              <a:buFontTx/>
              <a:buNone/>
              <a:defRPr sz="4705"/>
            </a:lvl5pPr>
          </a:lstStyle>
          <a:p>
            <a:pPr lvl="0"/>
            <a:r>
              <a:rPr lang="en-US" dirty="0"/>
              <a:t>Click here to add title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547552" y="4384657"/>
            <a:ext cx="1791986" cy="251866"/>
          </a:xfrm>
        </p:spPr>
        <p:txBody>
          <a:bodyPr/>
          <a:lstStyle/>
          <a:p>
            <a:fld id="{82F288E0-7875-42C4-84C8-98DBBD3BF4D2}" type="datetimeFigureOut">
              <a:rPr lang="zh-CN" altLang="en-US" smtClean="0"/>
            </a:fld>
            <a:endParaRPr lang="zh-CN" altLang="en-US"/>
          </a:p>
        </p:txBody>
      </p:sp>
      <p:sp>
        <p:nvSpPr>
          <p:cNvPr id="3" name="页脚占位符 2"/>
          <p:cNvSpPr>
            <a:spLocks noGrp="1"/>
          </p:cNvSpPr>
          <p:nvPr>
            <p:ph type="ftr" sz="quarter" idx="11"/>
          </p:nvPr>
        </p:nvSpPr>
        <p:spPr>
          <a:xfrm>
            <a:off x="2638202" y="4384657"/>
            <a:ext cx="2687980" cy="251866"/>
          </a:xfrm>
        </p:spPr>
        <p:txBody>
          <a:bodyPr/>
          <a:lstStyle/>
          <a:p>
            <a:endParaRPr lang="zh-CN" altLang="en-US"/>
          </a:p>
        </p:txBody>
      </p:sp>
      <p:sp>
        <p:nvSpPr>
          <p:cNvPr id="4" name="灯片编号占位符 3"/>
          <p:cNvSpPr>
            <a:spLocks noGrp="1"/>
          </p:cNvSpPr>
          <p:nvPr>
            <p:ph type="sldNum" sz="quarter" idx="12"/>
          </p:nvPr>
        </p:nvSpPr>
        <p:spPr>
          <a:xfrm>
            <a:off x="5624847" y="4384657"/>
            <a:ext cx="1791986" cy="251866"/>
          </a:xfrm>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ithout guide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40538" y="5365794"/>
            <a:ext cx="10100058" cy="634905"/>
          </a:xfrm>
          <a:prstGeom prst="rect">
            <a:avLst/>
          </a:prstGeom>
        </p:spPr>
        <p:txBody>
          <a:bodyPr wrap="square" lIns="234774" tIns="234774" rIns="234774" bIns="234774">
            <a:spAutoFit/>
          </a:bodyPr>
          <a:lstStyle>
            <a:lvl1pPr marL="0" indent="0">
              <a:buNone/>
              <a:defRPr sz="1830">
                <a:solidFill>
                  <a:schemeClr val="tx1"/>
                </a:solidFill>
                <a:latin typeface="Calibri" panose="020F0502020204030204" pitchFamily="34" charset="0"/>
                <a:cs typeface="Calibri" panose="020F0502020204030204" pitchFamily="34" charset="0"/>
              </a:defRPr>
            </a:lvl1pPr>
            <a:lvl2pPr marL="996950" indent="-383540">
              <a:defRPr sz="1700">
                <a:latin typeface="Trebuchet MS" panose="020B0603020202020204" pitchFamily="34" charset="0"/>
              </a:defRPr>
            </a:lvl2pPr>
            <a:lvl3pPr marL="1379855" indent="-383540">
              <a:defRPr sz="1700">
                <a:latin typeface="Trebuchet MS" panose="020B0603020202020204" pitchFamily="34" charset="0"/>
              </a:defRPr>
            </a:lvl3pPr>
            <a:lvl4pPr marL="1802130" indent="-421640">
              <a:defRPr sz="1700">
                <a:latin typeface="Trebuchet MS" panose="020B0603020202020204" pitchFamily="34" charset="0"/>
              </a:defRPr>
            </a:lvl4pPr>
            <a:lvl5pPr marL="2108835" indent="-306705">
              <a:defRPr sz="1700">
                <a:latin typeface="Trebuchet MS" panose="020B0603020202020204" pitchFamily="34" charset="0"/>
              </a:defRPr>
            </a:lvl5pPr>
          </a:lstStyle>
          <a:p>
            <a:pPr lvl="0"/>
            <a:r>
              <a:rPr lang="en-US" dirty="0"/>
              <a:t>Type in or paste your text here</a:t>
            </a:r>
            <a:endParaRPr lang="en-US" dirty="0"/>
          </a:p>
        </p:txBody>
      </p:sp>
      <p:sp>
        <p:nvSpPr>
          <p:cNvPr id="6" name="Text Placeholder 5"/>
          <p:cNvSpPr>
            <a:spLocks noGrp="1"/>
          </p:cNvSpPr>
          <p:nvPr>
            <p:ph type="body" sz="quarter" idx="11" hasCustomPrompt="1"/>
          </p:nvPr>
        </p:nvSpPr>
        <p:spPr>
          <a:xfrm>
            <a:off x="449382" y="4843127"/>
            <a:ext cx="10092086" cy="566053"/>
          </a:xfrm>
          <a:prstGeom prst="rect">
            <a:avLst/>
          </a:prstGeom>
          <a:noFill/>
        </p:spPr>
        <p:txBody>
          <a:bodyPr wrap="square" lIns="93910" tIns="93910" rIns="93910" bIns="93910" anchor="ctr" anchorCtr="0">
            <a:spAutoFit/>
          </a:bodyPr>
          <a:lstStyle>
            <a:lvl1pPr marL="0" indent="0" algn="ctr">
              <a:buNone/>
              <a:defRPr sz="268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edit) INTRODUCTION or ABSTRACT</a:t>
            </a:r>
            <a:endParaRPr lang="en-US" dirty="0"/>
          </a:p>
        </p:txBody>
      </p:sp>
      <p:sp>
        <p:nvSpPr>
          <p:cNvPr id="20" name="Text Placeholder 5"/>
          <p:cNvSpPr>
            <a:spLocks noGrp="1"/>
          </p:cNvSpPr>
          <p:nvPr>
            <p:ph type="body" sz="quarter" idx="20" hasCustomPrompt="1"/>
          </p:nvPr>
        </p:nvSpPr>
        <p:spPr>
          <a:xfrm>
            <a:off x="449380" y="13071861"/>
            <a:ext cx="10094552" cy="566053"/>
          </a:xfrm>
          <a:prstGeom prst="rect">
            <a:avLst/>
          </a:prstGeom>
          <a:noFill/>
        </p:spPr>
        <p:txBody>
          <a:bodyPr wrap="square" lIns="93910" tIns="93910" rIns="93910" bIns="93910" anchor="ctr" anchorCtr="0">
            <a:spAutoFit/>
          </a:bodyPr>
          <a:lstStyle>
            <a:lvl1pPr marL="0" indent="0" algn="ctr">
              <a:buNone/>
              <a:defRPr sz="268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edit)  OBJECTIVES</a:t>
            </a:r>
            <a:endParaRPr lang="en-US" dirty="0"/>
          </a:p>
        </p:txBody>
      </p:sp>
      <p:sp>
        <p:nvSpPr>
          <p:cNvPr id="25" name="Text Placeholder 5"/>
          <p:cNvSpPr>
            <a:spLocks noGrp="1"/>
          </p:cNvSpPr>
          <p:nvPr>
            <p:ph type="body" sz="quarter" idx="25" hasCustomPrompt="1"/>
          </p:nvPr>
        </p:nvSpPr>
        <p:spPr>
          <a:xfrm>
            <a:off x="10844664" y="4843127"/>
            <a:ext cx="10091955" cy="566053"/>
          </a:xfrm>
          <a:prstGeom prst="rect">
            <a:avLst/>
          </a:prstGeom>
          <a:noFill/>
        </p:spPr>
        <p:txBody>
          <a:bodyPr wrap="square" lIns="93910" tIns="93910" rIns="93910" bIns="93910" anchor="ctr" anchorCtr="0">
            <a:spAutoFit/>
          </a:bodyPr>
          <a:lstStyle>
            <a:lvl1pPr marL="0" indent="0" algn="ctr">
              <a:buNone/>
              <a:defRPr sz="268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edit)  CONCLUSIONS</a:t>
            </a:r>
            <a:endParaRPr lang="en-US" dirty="0"/>
          </a:p>
        </p:txBody>
      </p:sp>
      <p:sp>
        <p:nvSpPr>
          <p:cNvPr id="26" name="Text Placeholder 3"/>
          <p:cNvSpPr>
            <a:spLocks noGrp="1"/>
          </p:cNvSpPr>
          <p:nvPr>
            <p:ph type="body" sz="quarter" idx="26" hasCustomPrompt="1"/>
          </p:nvPr>
        </p:nvSpPr>
        <p:spPr>
          <a:xfrm>
            <a:off x="10844664" y="5365794"/>
            <a:ext cx="10091955" cy="634905"/>
          </a:xfrm>
          <a:prstGeom prst="rect">
            <a:avLst/>
          </a:prstGeom>
        </p:spPr>
        <p:txBody>
          <a:bodyPr wrap="square" lIns="234774" tIns="234774" rIns="234774" bIns="234774">
            <a:spAutoFit/>
          </a:bodyPr>
          <a:lstStyle>
            <a:lvl1pPr marL="0" indent="0">
              <a:buNone/>
              <a:defRPr sz="1830">
                <a:solidFill>
                  <a:schemeClr val="tx1"/>
                </a:solidFill>
                <a:latin typeface="Calibri" panose="020F0502020204030204" pitchFamily="34" charset="0"/>
                <a:cs typeface="Calibri" panose="020F0502020204030204" pitchFamily="34" charset="0"/>
              </a:defRPr>
            </a:lvl1pPr>
            <a:lvl2pPr marL="996950" indent="-383540">
              <a:defRPr sz="1700">
                <a:latin typeface="Trebuchet MS" panose="020B0603020202020204" pitchFamily="34" charset="0"/>
              </a:defRPr>
            </a:lvl2pPr>
            <a:lvl3pPr marL="1379855" indent="-383540">
              <a:defRPr sz="1700">
                <a:latin typeface="Trebuchet MS" panose="020B0603020202020204" pitchFamily="34" charset="0"/>
              </a:defRPr>
            </a:lvl3pPr>
            <a:lvl4pPr marL="1802130" indent="-421640">
              <a:defRPr sz="1700">
                <a:latin typeface="Trebuchet MS" panose="020B0603020202020204" pitchFamily="34" charset="0"/>
              </a:defRPr>
            </a:lvl4pPr>
            <a:lvl5pPr marL="2108835" indent="-306705">
              <a:defRPr sz="1700">
                <a:latin typeface="Trebuchet MS" panose="020B0603020202020204" pitchFamily="34" charset="0"/>
              </a:defRPr>
            </a:lvl5pPr>
          </a:lstStyle>
          <a:p>
            <a:pPr lvl="0"/>
            <a:r>
              <a:rPr lang="en-US" dirty="0"/>
              <a:t>Type in or paste your text here</a:t>
            </a:r>
            <a:endParaRPr lang="en-US" dirty="0"/>
          </a:p>
        </p:txBody>
      </p:sp>
      <p:sp>
        <p:nvSpPr>
          <p:cNvPr id="27" name="Text Placeholder 5"/>
          <p:cNvSpPr>
            <a:spLocks noGrp="1"/>
          </p:cNvSpPr>
          <p:nvPr>
            <p:ph type="body" sz="quarter" idx="27" hasCustomPrompt="1"/>
          </p:nvPr>
        </p:nvSpPr>
        <p:spPr>
          <a:xfrm>
            <a:off x="10844664" y="13087832"/>
            <a:ext cx="10089183" cy="566053"/>
          </a:xfrm>
          <a:prstGeom prst="rect">
            <a:avLst/>
          </a:prstGeom>
          <a:noFill/>
        </p:spPr>
        <p:txBody>
          <a:bodyPr wrap="square" lIns="93910" tIns="93910" rIns="93910" bIns="93910" anchor="ctr" anchorCtr="0">
            <a:spAutoFit/>
          </a:bodyPr>
          <a:lstStyle>
            <a:lvl1pPr marL="0" indent="0" algn="ctr">
              <a:buNone/>
              <a:defRPr sz="268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edit)  REFERENCES</a:t>
            </a:r>
            <a:endParaRPr lang="en-US" dirty="0"/>
          </a:p>
        </p:txBody>
      </p:sp>
      <p:sp>
        <p:nvSpPr>
          <p:cNvPr id="28" name="Text Placeholder 3"/>
          <p:cNvSpPr>
            <a:spLocks noGrp="1"/>
          </p:cNvSpPr>
          <p:nvPr>
            <p:ph type="body" sz="quarter" idx="28" hasCustomPrompt="1"/>
          </p:nvPr>
        </p:nvSpPr>
        <p:spPr>
          <a:xfrm>
            <a:off x="10840796" y="13648945"/>
            <a:ext cx="10093050" cy="634905"/>
          </a:xfrm>
          <a:prstGeom prst="rect">
            <a:avLst/>
          </a:prstGeom>
        </p:spPr>
        <p:txBody>
          <a:bodyPr wrap="square" lIns="234774" tIns="234774" rIns="234774" bIns="234774">
            <a:spAutoFit/>
          </a:bodyPr>
          <a:lstStyle>
            <a:lvl1pPr marL="0" indent="0">
              <a:buNone/>
              <a:defRPr sz="1830">
                <a:solidFill>
                  <a:schemeClr val="tx1"/>
                </a:solidFill>
                <a:latin typeface="Calibri" panose="020F0502020204030204" pitchFamily="34" charset="0"/>
                <a:cs typeface="Calibri" panose="020F0502020204030204" pitchFamily="34" charset="0"/>
              </a:defRPr>
            </a:lvl1pPr>
            <a:lvl2pPr marL="996950" indent="-383540">
              <a:defRPr sz="1700">
                <a:latin typeface="Trebuchet MS" panose="020B0603020202020204" pitchFamily="34" charset="0"/>
              </a:defRPr>
            </a:lvl2pPr>
            <a:lvl3pPr marL="1379855" indent="-383540">
              <a:defRPr sz="1700">
                <a:latin typeface="Trebuchet MS" panose="020B0603020202020204" pitchFamily="34" charset="0"/>
              </a:defRPr>
            </a:lvl3pPr>
            <a:lvl4pPr marL="1802130" indent="-421640">
              <a:defRPr sz="1700">
                <a:latin typeface="Trebuchet MS" panose="020B0603020202020204" pitchFamily="34" charset="0"/>
              </a:defRPr>
            </a:lvl4pPr>
            <a:lvl5pPr marL="2108835" indent="-306705">
              <a:defRPr sz="1700">
                <a:latin typeface="Trebuchet MS" panose="020B0603020202020204" pitchFamily="34" charset="0"/>
              </a:defRPr>
            </a:lvl5pPr>
          </a:lstStyle>
          <a:p>
            <a:pPr lvl="0"/>
            <a:r>
              <a:rPr lang="en-US" dirty="0"/>
              <a:t>Type in or paste your text here</a:t>
            </a:r>
            <a:endParaRPr lang="en-US" dirty="0"/>
          </a:p>
        </p:txBody>
      </p:sp>
      <p:sp>
        <p:nvSpPr>
          <p:cNvPr id="29" name="Text Placeholder 5"/>
          <p:cNvSpPr>
            <a:spLocks noGrp="1"/>
          </p:cNvSpPr>
          <p:nvPr>
            <p:ph type="body" sz="quarter" idx="29" hasCustomPrompt="1"/>
          </p:nvPr>
        </p:nvSpPr>
        <p:spPr>
          <a:xfrm>
            <a:off x="10852487" y="23618454"/>
            <a:ext cx="10084132" cy="566053"/>
          </a:xfrm>
          <a:prstGeom prst="rect">
            <a:avLst/>
          </a:prstGeom>
          <a:noFill/>
        </p:spPr>
        <p:txBody>
          <a:bodyPr wrap="square" lIns="93910" tIns="93910" rIns="93910" bIns="93910" anchor="ctr" anchorCtr="0">
            <a:spAutoFit/>
          </a:bodyPr>
          <a:lstStyle>
            <a:lvl1pPr marL="0" indent="0" algn="ctr">
              <a:buNone/>
              <a:defRPr sz="268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edit)  ACKNOWLEDGEMENTS or  CONTACT</a:t>
            </a:r>
            <a:endParaRPr lang="en-US" dirty="0"/>
          </a:p>
        </p:txBody>
      </p:sp>
      <p:sp>
        <p:nvSpPr>
          <p:cNvPr id="30" name="Text Placeholder 3"/>
          <p:cNvSpPr>
            <a:spLocks noGrp="1"/>
          </p:cNvSpPr>
          <p:nvPr>
            <p:ph type="body" sz="quarter" idx="30" hasCustomPrompt="1"/>
          </p:nvPr>
        </p:nvSpPr>
        <p:spPr>
          <a:xfrm>
            <a:off x="10844664" y="24193715"/>
            <a:ext cx="10089183" cy="634905"/>
          </a:xfrm>
          <a:prstGeom prst="rect">
            <a:avLst/>
          </a:prstGeom>
        </p:spPr>
        <p:txBody>
          <a:bodyPr wrap="square" lIns="234774" tIns="234774" rIns="234774" bIns="234774">
            <a:spAutoFit/>
          </a:bodyPr>
          <a:lstStyle>
            <a:lvl1pPr marL="0" indent="0">
              <a:buNone/>
              <a:defRPr sz="1830">
                <a:solidFill>
                  <a:schemeClr val="tx1"/>
                </a:solidFill>
                <a:latin typeface="Calibri" panose="020F0502020204030204" pitchFamily="34" charset="0"/>
                <a:cs typeface="Calibri" panose="020F0502020204030204" pitchFamily="34" charset="0"/>
              </a:defRPr>
            </a:lvl1pPr>
            <a:lvl2pPr marL="996950" indent="-383540">
              <a:defRPr sz="1700">
                <a:latin typeface="Trebuchet MS" panose="020B0603020202020204" pitchFamily="34" charset="0"/>
              </a:defRPr>
            </a:lvl2pPr>
            <a:lvl3pPr marL="1379855" indent="-383540">
              <a:defRPr sz="1700">
                <a:latin typeface="Trebuchet MS" panose="020B0603020202020204" pitchFamily="34" charset="0"/>
              </a:defRPr>
            </a:lvl3pPr>
            <a:lvl4pPr marL="1802130" indent="-421640">
              <a:defRPr sz="1700">
                <a:latin typeface="Trebuchet MS" panose="020B0603020202020204" pitchFamily="34" charset="0"/>
              </a:defRPr>
            </a:lvl4pPr>
            <a:lvl5pPr marL="2108835" indent="-306705">
              <a:defRPr sz="1700">
                <a:latin typeface="Trebuchet MS" panose="020B0603020202020204" pitchFamily="34" charset="0"/>
              </a:defRPr>
            </a:lvl5pPr>
          </a:lstStyle>
          <a:p>
            <a:pPr lvl="0"/>
            <a:r>
              <a:rPr lang="en-US" dirty="0"/>
              <a:t>Type in or paste your text here</a:t>
            </a:r>
            <a:endParaRPr lang="en-US" dirty="0"/>
          </a:p>
        </p:txBody>
      </p:sp>
      <p:sp>
        <p:nvSpPr>
          <p:cNvPr id="60" name="Text Placeholder 3"/>
          <p:cNvSpPr>
            <a:spLocks noGrp="1"/>
          </p:cNvSpPr>
          <p:nvPr>
            <p:ph type="body" sz="quarter" idx="96" hasCustomPrompt="1"/>
          </p:nvPr>
        </p:nvSpPr>
        <p:spPr>
          <a:xfrm>
            <a:off x="440538" y="13634293"/>
            <a:ext cx="10100930" cy="634905"/>
          </a:xfrm>
          <a:prstGeom prst="rect">
            <a:avLst/>
          </a:prstGeom>
        </p:spPr>
        <p:txBody>
          <a:bodyPr wrap="square" lIns="234774" tIns="234774" rIns="234774" bIns="234774">
            <a:spAutoFit/>
          </a:bodyPr>
          <a:lstStyle>
            <a:lvl1pPr marL="0" indent="0">
              <a:buNone/>
              <a:defRPr sz="1830">
                <a:solidFill>
                  <a:schemeClr val="tx1"/>
                </a:solidFill>
                <a:latin typeface="Calibri" panose="020F0502020204030204" pitchFamily="34" charset="0"/>
                <a:cs typeface="Calibri" panose="020F0502020204030204" pitchFamily="34" charset="0"/>
              </a:defRPr>
            </a:lvl1pPr>
            <a:lvl2pPr marL="996950" indent="-383540">
              <a:defRPr sz="1700">
                <a:latin typeface="Trebuchet MS" panose="020B0603020202020204" pitchFamily="34" charset="0"/>
              </a:defRPr>
            </a:lvl2pPr>
            <a:lvl3pPr marL="1379855" indent="-383540">
              <a:defRPr sz="1700">
                <a:latin typeface="Trebuchet MS" panose="020B0603020202020204" pitchFamily="34" charset="0"/>
              </a:defRPr>
            </a:lvl3pPr>
            <a:lvl4pPr marL="1802130" indent="-421640">
              <a:defRPr sz="1700">
                <a:latin typeface="Trebuchet MS" panose="020B0603020202020204" pitchFamily="34" charset="0"/>
              </a:defRPr>
            </a:lvl4pPr>
            <a:lvl5pPr marL="2108835" indent="-306705">
              <a:defRPr sz="1700">
                <a:latin typeface="Trebuchet MS" panose="020B0603020202020204" pitchFamily="34" charset="0"/>
              </a:defRPr>
            </a:lvl5pPr>
          </a:lstStyle>
          <a:p>
            <a:pPr lvl="0"/>
            <a:r>
              <a:rPr lang="en-US" dirty="0"/>
              <a:t>Type in or paste your text here</a:t>
            </a:r>
            <a:endParaRPr lang="en-US" dirty="0"/>
          </a:p>
        </p:txBody>
      </p:sp>
      <p:sp>
        <p:nvSpPr>
          <p:cNvPr id="15" name="Text Placeholder 76"/>
          <p:cNvSpPr>
            <a:spLocks noGrp="1"/>
          </p:cNvSpPr>
          <p:nvPr>
            <p:ph type="body" sz="quarter" idx="150" hasCustomPrompt="1"/>
          </p:nvPr>
        </p:nvSpPr>
        <p:spPr>
          <a:xfrm>
            <a:off x="2904720" y="2708574"/>
            <a:ext cx="15575143" cy="634905"/>
          </a:xfrm>
          <a:prstGeom prst="rect">
            <a:avLst/>
          </a:prstGeom>
        </p:spPr>
        <p:txBody>
          <a:bodyPr>
            <a:normAutofit/>
          </a:bodyPr>
          <a:lstStyle>
            <a:lvl1pPr marL="0" indent="0" algn="ctr">
              <a:buFontTx/>
              <a:buNone/>
              <a:defRPr sz="3525">
                <a:solidFill>
                  <a:schemeClr val="bg1"/>
                </a:solidFill>
                <a:latin typeface="Calibri" panose="020F0502020204030204" pitchFamily="34" charset="0"/>
                <a:cs typeface="Calibri" panose="020F0502020204030204" pitchFamily="34" charset="0"/>
              </a:defRPr>
            </a:lvl1pPr>
            <a:lvl2pPr>
              <a:buFontTx/>
              <a:buNone/>
              <a:defRPr sz="4705"/>
            </a:lvl2pPr>
            <a:lvl3pPr>
              <a:buFontTx/>
              <a:buNone/>
              <a:defRPr sz="4705"/>
            </a:lvl3pPr>
            <a:lvl4pPr>
              <a:buFontTx/>
              <a:buNone/>
              <a:defRPr sz="4705"/>
            </a:lvl4pPr>
            <a:lvl5pPr>
              <a:buFontTx/>
              <a:buNone/>
              <a:defRPr sz="4705"/>
            </a:lvl5pPr>
          </a:lstStyle>
          <a:p>
            <a:pPr lvl="0"/>
            <a:r>
              <a:rPr lang="en-US" dirty="0"/>
              <a:t>Click here to add affiliations</a:t>
            </a:r>
            <a:endParaRPr lang="en-US" dirty="0"/>
          </a:p>
        </p:txBody>
      </p:sp>
      <p:sp>
        <p:nvSpPr>
          <p:cNvPr id="16" name="Text Placeholder 76"/>
          <p:cNvSpPr>
            <a:spLocks noGrp="1"/>
          </p:cNvSpPr>
          <p:nvPr>
            <p:ph type="body" sz="quarter" idx="151" hasCustomPrompt="1"/>
          </p:nvPr>
        </p:nvSpPr>
        <p:spPr>
          <a:xfrm>
            <a:off x="2904720" y="1522238"/>
            <a:ext cx="15575143" cy="1120501"/>
          </a:xfrm>
          <a:prstGeom prst="rect">
            <a:avLst/>
          </a:prstGeom>
        </p:spPr>
        <p:txBody>
          <a:bodyPr anchor="t" anchorCtr="1">
            <a:normAutofit/>
          </a:bodyPr>
          <a:lstStyle>
            <a:lvl1pPr marL="0" indent="0" algn="ctr">
              <a:buFontTx/>
              <a:buNone/>
              <a:defRPr sz="5225">
                <a:solidFill>
                  <a:schemeClr val="bg1"/>
                </a:solidFill>
                <a:latin typeface="Calibri" panose="020F0502020204030204" pitchFamily="34" charset="0"/>
                <a:cs typeface="Calibri" panose="020F0502020204030204" pitchFamily="34" charset="0"/>
              </a:defRPr>
            </a:lvl1pPr>
            <a:lvl2pPr>
              <a:buFontTx/>
              <a:buNone/>
              <a:defRPr sz="4705"/>
            </a:lvl2pPr>
            <a:lvl3pPr>
              <a:buFontTx/>
              <a:buNone/>
              <a:defRPr sz="4705"/>
            </a:lvl3pPr>
            <a:lvl4pPr>
              <a:buFontTx/>
              <a:buNone/>
              <a:defRPr sz="4705"/>
            </a:lvl4pPr>
            <a:lvl5pPr>
              <a:buFontTx/>
              <a:buNone/>
              <a:defRPr sz="4705"/>
            </a:lvl5pPr>
          </a:lstStyle>
          <a:p>
            <a:pPr lvl="0"/>
            <a:r>
              <a:rPr lang="en-US" dirty="0"/>
              <a:t>Click here to add authors</a:t>
            </a:r>
            <a:endParaRPr lang="en-US" dirty="0"/>
          </a:p>
        </p:txBody>
      </p:sp>
      <p:sp>
        <p:nvSpPr>
          <p:cNvPr id="17" name="Text Placeholder 76"/>
          <p:cNvSpPr>
            <a:spLocks noGrp="1"/>
          </p:cNvSpPr>
          <p:nvPr>
            <p:ph type="body" sz="quarter" idx="153" hasCustomPrompt="1"/>
          </p:nvPr>
        </p:nvSpPr>
        <p:spPr>
          <a:xfrm>
            <a:off x="2904720" y="267461"/>
            <a:ext cx="15575143" cy="1120501"/>
          </a:xfrm>
          <a:prstGeom prst="rect">
            <a:avLst/>
          </a:prstGeom>
        </p:spPr>
        <p:txBody>
          <a:bodyPr anchor="t" anchorCtr="1">
            <a:normAutofit/>
          </a:bodyPr>
          <a:lstStyle>
            <a:lvl1pPr marL="0" indent="0" algn="ctr">
              <a:buFontTx/>
              <a:buNone/>
              <a:defRPr sz="6270" b="1">
                <a:solidFill>
                  <a:schemeClr val="bg1"/>
                </a:solidFill>
                <a:latin typeface="Calibri" panose="020F0502020204030204" pitchFamily="34" charset="0"/>
                <a:cs typeface="Calibri" panose="020F0502020204030204" pitchFamily="34" charset="0"/>
              </a:defRPr>
            </a:lvl1pPr>
            <a:lvl2pPr>
              <a:buFontTx/>
              <a:buNone/>
              <a:defRPr sz="4705"/>
            </a:lvl2pPr>
            <a:lvl3pPr>
              <a:buFontTx/>
              <a:buNone/>
              <a:defRPr sz="4705"/>
            </a:lvl3pPr>
            <a:lvl4pPr>
              <a:buFontTx/>
              <a:buNone/>
              <a:defRPr sz="4705"/>
            </a:lvl4pPr>
            <a:lvl5pPr>
              <a:buFontTx/>
              <a:buNone/>
              <a:defRPr sz="4705"/>
            </a:lvl5pPr>
          </a:lstStyle>
          <a:p>
            <a:pPr lvl="0"/>
            <a:r>
              <a:rPr lang="en-US" dirty="0"/>
              <a:t>Click here to add title</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Without guide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40538" y="5365794"/>
            <a:ext cx="10100058" cy="634905"/>
          </a:xfrm>
          <a:prstGeom prst="rect">
            <a:avLst/>
          </a:prstGeom>
        </p:spPr>
        <p:txBody>
          <a:bodyPr wrap="square" lIns="234774" tIns="234774" rIns="234774" bIns="234774">
            <a:spAutoFit/>
          </a:bodyPr>
          <a:lstStyle>
            <a:lvl1pPr marL="0" indent="0">
              <a:buNone/>
              <a:defRPr sz="1830">
                <a:solidFill>
                  <a:schemeClr val="tx1"/>
                </a:solidFill>
                <a:latin typeface="Calibri" panose="020F0502020204030204" pitchFamily="34" charset="0"/>
                <a:cs typeface="Calibri" panose="020F0502020204030204" pitchFamily="34" charset="0"/>
              </a:defRPr>
            </a:lvl1pPr>
            <a:lvl2pPr marL="996950" indent="-383540">
              <a:defRPr sz="1700">
                <a:latin typeface="Trebuchet MS" panose="020B0603020202020204" pitchFamily="34" charset="0"/>
              </a:defRPr>
            </a:lvl2pPr>
            <a:lvl3pPr marL="1379855" indent="-383540">
              <a:defRPr sz="1700">
                <a:latin typeface="Trebuchet MS" panose="020B0603020202020204" pitchFamily="34" charset="0"/>
              </a:defRPr>
            </a:lvl3pPr>
            <a:lvl4pPr marL="1802130" indent="-421640">
              <a:defRPr sz="1700">
                <a:latin typeface="Trebuchet MS" panose="020B0603020202020204" pitchFamily="34" charset="0"/>
              </a:defRPr>
            </a:lvl4pPr>
            <a:lvl5pPr marL="2108835" indent="-306705">
              <a:defRPr sz="1700">
                <a:latin typeface="Trebuchet MS" panose="020B0603020202020204" pitchFamily="34" charset="0"/>
              </a:defRPr>
            </a:lvl5pPr>
          </a:lstStyle>
          <a:p>
            <a:pPr lvl="0"/>
            <a:r>
              <a:rPr lang="en-US" dirty="0"/>
              <a:t>Type in or paste your text here</a:t>
            </a:r>
            <a:endParaRPr lang="en-US" dirty="0"/>
          </a:p>
        </p:txBody>
      </p:sp>
      <p:sp>
        <p:nvSpPr>
          <p:cNvPr id="6" name="Text Placeholder 5"/>
          <p:cNvSpPr>
            <a:spLocks noGrp="1"/>
          </p:cNvSpPr>
          <p:nvPr>
            <p:ph type="body" sz="quarter" idx="11" hasCustomPrompt="1"/>
          </p:nvPr>
        </p:nvSpPr>
        <p:spPr>
          <a:xfrm>
            <a:off x="449382" y="4843127"/>
            <a:ext cx="10092086" cy="566053"/>
          </a:xfrm>
          <a:prstGeom prst="rect">
            <a:avLst/>
          </a:prstGeom>
          <a:noFill/>
        </p:spPr>
        <p:txBody>
          <a:bodyPr wrap="square" lIns="93910" tIns="93910" rIns="93910" bIns="93910" anchor="ctr" anchorCtr="0">
            <a:spAutoFit/>
          </a:bodyPr>
          <a:lstStyle>
            <a:lvl1pPr marL="0" indent="0" algn="ctr">
              <a:buNone/>
              <a:defRPr sz="268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edit) INTRODUCTION or ABSTRACT</a:t>
            </a:r>
            <a:endParaRPr lang="en-US" dirty="0"/>
          </a:p>
        </p:txBody>
      </p:sp>
      <p:sp>
        <p:nvSpPr>
          <p:cNvPr id="20" name="Text Placeholder 5"/>
          <p:cNvSpPr>
            <a:spLocks noGrp="1"/>
          </p:cNvSpPr>
          <p:nvPr>
            <p:ph type="body" sz="quarter" idx="20" hasCustomPrompt="1"/>
          </p:nvPr>
        </p:nvSpPr>
        <p:spPr>
          <a:xfrm>
            <a:off x="449380" y="13071861"/>
            <a:ext cx="10094552" cy="566053"/>
          </a:xfrm>
          <a:prstGeom prst="rect">
            <a:avLst/>
          </a:prstGeom>
          <a:noFill/>
        </p:spPr>
        <p:txBody>
          <a:bodyPr wrap="square" lIns="93910" tIns="93910" rIns="93910" bIns="93910" anchor="ctr" anchorCtr="0">
            <a:spAutoFit/>
          </a:bodyPr>
          <a:lstStyle>
            <a:lvl1pPr marL="0" indent="0" algn="ctr">
              <a:buNone/>
              <a:defRPr sz="268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edit)  OBJECTIVES</a:t>
            </a:r>
            <a:endParaRPr lang="en-US" dirty="0"/>
          </a:p>
        </p:txBody>
      </p:sp>
      <p:sp>
        <p:nvSpPr>
          <p:cNvPr id="25" name="Text Placeholder 5"/>
          <p:cNvSpPr>
            <a:spLocks noGrp="1"/>
          </p:cNvSpPr>
          <p:nvPr>
            <p:ph type="body" sz="quarter" idx="25" hasCustomPrompt="1"/>
          </p:nvPr>
        </p:nvSpPr>
        <p:spPr>
          <a:xfrm>
            <a:off x="10844664" y="4843127"/>
            <a:ext cx="10091955" cy="566053"/>
          </a:xfrm>
          <a:prstGeom prst="rect">
            <a:avLst/>
          </a:prstGeom>
          <a:noFill/>
        </p:spPr>
        <p:txBody>
          <a:bodyPr wrap="square" lIns="93910" tIns="93910" rIns="93910" bIns="93910" anchor="ctr" anchorCtr="0">
            <a:spAutoFit/>
          </a:bodyPr>
          <a:lstStyle>
            <a:lvl1pPr marL="0" indent="0" algn="ctr">
              <a:buNone/>
              <a:defRPr sz="268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edit)  CONCLUSIONS</a:t>
            </a:r>
            <a:endParaRPr lang="en-US" dirty="0"/>
          </a:p>
        </p:txBody>
      </p:sp>
      <p:sp>
        <p:nvSpPr>
          <p:cNvPr id="26" name="Text Placeholder 3"/>
          <p:cNvSpPr>
            <a:spLocks noGrp="1"/>
          </p:cNvSpPr>
          <p:nvPr>
            <p:ph type="body" sz="quarter" idx="26" hasCustomPrompt="1"/>
          </p:nvPr>
        </p:nvSpPr>
        <p:spPr>
          <a:xfrm>
            <a:off x="10844664" y="5365794"/>
            <a:ext cx="10091955" cy="634905"/>
          </a:xfrm>
          <a:prstGeom prst="rect">
            <a:avLst/>
          </a:prstGeom>
        </p:spPr>
        <p:txBody>
          <a:bodyPr wrap="square" lIns="234774" tIns="234774" rIns="234774" bIns="234774">
            <a:spAutoFit/>
          </a:bodyPr>
          <a:lstStyle>
            <a:lvl1pPr marL="0" indent="0">
              <a:buNone/>
              <a:defRPr sz="1830">
                <a:solidFill>
                  <a:schemeClr val="tx1"/>
                </a:solidFill>
                <a:latin typeface="Calibri" panose="020F0502020204030204" pitchFamily="34" charset="0"/>
                <a:cs typeface="Calibri" panose="020F0502020204030204" pitchFamily="34" charset="0"/>
              </a:defRPr>
            </a:lvl1pPr>
            <a:lvl2pPr marL="996950" indent="-383540">
              <a:defRPr sz="1700">
                <a:latin typeface="Trebuchet MS" panose="020B0603020202020204" pitchFamily="34" charset="0"/>
              </a:defRPr>
            </a:lvl2pPr>
            <a:lvl3pPr marL="1379855" indent="-383540">
              <a:defRPr sz="1700">
                <a:latin typeface="Trebuchet MS" panose="020B0603020202020204" pitchFamily="34" charset="0"/>
              </a:defRPr>
            </a:lvl3pPr>
            <a:lvl4pPr marL="1802130" indent="-421640">
              <a:defRPr sz="1700">
                <a:latin typeface="Trebuchet MS" panose="020B0603020202020204" pitchFamily="34" charset="0"/>
              </a:defRPr>
            </a:lvl4pPr>
            <a:lvl5pPr marL="2108835" indent="-306705">
              <a:defRPr sz="1700">
                <a:latin typeface="Trebuchet MS" panose="020B0603020202020204" pitchFamily="34" charset="0"/>
              </a:defRPr>
            </a:lvl5pPr>
          </a:lstStyle>
          <a:p>
            <a:pPr lvl="0"/>
            <a:r>
              <a:rPr lang="en-US" dirty="0"/>
              <a:t>Type in or paste your text here</a:t>
            </a:r>
            <a:endParaRPr lang="en-US" dirty="0"/>
          </a:p>
        </p:txBody>
      </p:sp>
      <p:sp>
        <p:nvSpPr>
          <p:cNvPr id="27" name="Text Placeholder 5"/>
          <p:cNvSpPr>
            <a:spLocks noGrp="1"/>
          </p:cNvSpPr>
          <p:nvPr>
            <p:ph type="body" sz="quarter" idx="27" hasCustomPrompt="1"/>
          </p:nvPr>
        </p:nvSpPr>
        <p:spPr>
          <a:xfrm>
            <a:off x="10844664" y="13087832"/>
            <a:ext cx="10089183" cy="566053"/>
          </a:xfrm>
          <a:prstGeom prst="rect">
            <a:avLst/>
          </a:prstGeom>
          <a:noFill/>
        </p:spPr>
        <p:txBody>
          <a:bodyPr wrap="square" lIns="93910" tIns="93910" rIns="93910" bIns="93910" anchor="ctr" anchorCtr="0">
            <a:spAutoFit/>
          </a:bodyPr>
          <a:lstStyle>
            <a:lvl1pPr marL="0" indent="0" algn="ctr">
              <a:buNone/>
              <a:defRPr sz="268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edit)  REFERENCES</a:t>
            </a:r>
            <a:endParaRPr lang="en-US" dirty="0"/>
          </a:p>
        </p:txBody>
      </p:sp>
      <p:sp>
        <p:nvSpPr>
          <p:cNvPr id="28" name="Text Placeholder 3"/>
          <p:cNvSpPr>
            <a:spLocks noGrp="1"/>
          </p:cNvSpPr>
          <p:nvPr>
            <p:ph type="body" sz="quarter" idx="28" hasCustomPrompt="1"/>
          </p:nvPr>
        </p:nvSpPr>
        <p:spPr>
          <a:xfrm>
            <a:off x="10840796" y="13648945"/>
            <a:ext cx="10093050" cy="634905"/>
          </a:xfrm>
          <a:prstGeom prst="rect">
            <a:avLst/>
          </a:prstGeom>
        </p:spPr>
        <p:txBody>
          <a:bodyPr wrap="square" lIns="234774" tIns="234774" rIns="234774" bIns="234774">
            <a:spAutoFit/>
          </a:bodyPr>
          <a:lstStyle>
            <a:lvl1pPr marL="0" indent="0">
              <a:buNone/>
              <a:defRPr sz="1830">
                <a:solidFill>
                  <a:schemeClr val="tx1"/>
                </a:solidFill>
                <a:latin typeface="Calibri" panose="020F0502020204030204" pitchFamily="34" charset="0"/>
                <a:cs typeface="Calibri" panose="020F0502020204030204" pitchFamily="34" charset="0"/>
              </a:defRPr>
            </a:lvl1pPr>
            <a:lvl2pPr marL="996950" indent="-383540">
              <a:defRPr sz="1700">
                <a:latin typeface="Trebuchet MS" panose="020B0603020202020204" pitchFamily="34" charset="0"/>
              </a:defRPr>
            </a:lvl2pPr>
            <a:lvl3pPr marL="1379855" indent="-383540">
              <a:defRPr sz="1700">
                <a:latin typeface="Trebuchet MS" panose="020B0603020202020204" pitchFamily="34" charset="0"/>
              </a:defRPr>
            </a:lvl3pPr>
            <a:lvl4pPr marL="1802130" indent="-421640">
              <a:defRPr sz="1700">
                <a:latin typeface="Trebuchet MS" panose="020B0603020202020204" pitchFamily="34" charset="0"/>
              </a:defRPr>
            </a:lvl4pPr>
            <a:lvl5pPr marL="2108835" indent="-306705">
              <a:defRPr sz="1700">
                <a:latin typeface="Trebuchet MS" panose="020B0603020202020204" pitchFamily="34" charset="0"/>
              </a:defRPr>
            </a:lvl5pPr>
          </a:lstStyle>
          <a:p>
            <a:pPr lvl="0"/>
            <a:r>
              <a:rPr lang="en-US" dirty="0"/>
              <a:t>Type in or paste your text here</a:t>
            </a:r>
            <a:endParaRPr lang="en-US" dirty="0"/>
          </a:p>
        </p:txBody>
      </p:sp>
      <p:sp>
        <p:nvSpPr>
          <p:cNvPr id="29" name="Text Placeholder 5"/>
          <p:cNvSpPr>
            <a:spLocks noGrp="1"/>
          </p:cNvSpPr>
          <p:nvPr>
            <p:ph type="body" sz="quarter" idx="29" hasCustomPrompt="1"/>
          </p:nvPr>
        </p:nvSpPr>
        <p:spPr>
          <a:xfrm>
            <a:off x="10852487" y="23618454"/>
            <a:ext cx="10084132" cy="566053"/>
          </a:xfrm>
          <a:prstGeom prst="rect">
            <a:avLst/>
          </a:prstGeom>
          <a:noFill/>
        </p:spPr>
        <p:txBody>
          <a:bodyPr wrap="square" lIns="93910" tIns="93910" rIns="93910" bIns="93910" anchor="ctr" anchorCtr="0">
            <a:spAutoFit/>
          </a:bodyPr>
          <a:lstStyle>
            <a:lvl1pPr marL="0" indent="0" algn="ctr">
              <a:buNone/>
              <a:defRPr sz="268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edit)  ACKNOWLEDGEMENTS or  CONTACT</a:t>
            </a:r>
            <a:endParaRPr lang="en-US" dirty="0"/>
          </a:p>
        </p:txBody>
      </p:sp>
      <p:sp>
        <p:nvSpPr>
          <p:cNvPr id="30" name="Text Placeholder 3"/>
          <p:cNvSpPr>
            <a:spLocks noGrp="1"/>
          </p:cNvSpPr>
          <p:nvPr>
            <p:ph type="body" sz="quarter" idx="30" hasCustomPrompt="1"/>
          </p:nvPr>
        </p:nvSpPr>
        <p:spPr>
          <a:xfrm>
            <a:off x="10844664" y="24193715"/>
            <a:ext cx="10089183" cy="634905"/>
          </a:xfrm>
          <a:prstGeom prst="rect">
            <a:avLst/>
          </a:prstGeom>
        </p:spPr>
        <p:txBody>
          <a:bodyPr wrap="square" lIns="234774" tIns="234774" rIns="234774" bIns="234774">
            <a:spAutoFit/>
          </a:bodyPr>
          <a:lstStyle>
            <a:lvl1pPr marL="0" indent="0">
              <a:buNone/>
              <a:defRPr sz="1830">
                <a:solidFill>
                  <a:schemeClr val="tx1"/>
                </a:solidFill>
                <a:latin typeface="Calibri" panose="020F0502020204030204" pitchFamily="34" charset="0"/>
                <a:cs typeface="Calibri" panose="020F0502020204030204" pitchFamily="34" charset="0"/>
              </a:defRPr>
            </a:lvl1pPr>
            <a:lvl2pPr marL="996950" indent="-383540">
              <a:defRPr sz="1700">
                <a:latin typeface="Trebuchet MS" panose="020B0603020202020204" pitchFamily="34" charset="0"/>
              </a:defRPr>
            </a:lvl2pPr>
            <a:lvl3pPr marL="1379855" indent="-383540">
              <a:defRPr sz="1700">
                <a:latin typeface="Trebuchet MS" panose="020B0603020202020204" pitchFamily="34" charset="0"/>
              </a:defRPr>
            </a:lvl3pPr>
            <a:lvl4pPr marL="1802130" indent="-421640">
              <a:defRPr sz="1700">
                <a:latin typeface="Trebuchet MS" panose="020B0603020202020204" pitchFamily="34" charset="0"/>
              </a:defRPr>
            </a:lvl4pPr>
            <a:lvl5pPr marL="2108835" indent="-306705">
              <a:defRPr sz="1700">
                <a:latin typeface="Trebuchet MS" panose="020B0603020202020204" pitchFamily="34" charset="0"/>
              </a:defRPr>
            </a:lvl5pPr>
          </a:lstStyle>
          <a:p>
            <a:pPr lvl="0"/>
            <a:r>
              <a:rPr lang="en-US" dirty="0"/>
              <a:t>Type in or paste your text here</a:t>
            </a:r>
            <a:endParaRPr lang="en-US" dirty="0"/>
          </a:p>
        </p:txBody>
      </p:sp>
      <p:sp>
        <p:nvSpPr>
          <p:cNvPr id="60" name="Text Placeholder 3"/>
          <p:cNvSpPr>
            <a:spLocks noGrp="1"/>
          </p:cNvSpPr>
          <p:nvPr>
            <p:ph type="body" sz="quarter" idx="96" hasCustomPrompt="1"/>
          </p:nvPr>
        </p:nvSpPr>
        <p:spPr>
          <a:xfrm>
            <a:off x="440538" y="13634293"/>
            <a:ext cx="10100930" cy="634905"/>
          </a:xfrm>
          <a:prstGeom prst="rect">
            <a:avLst/>
          </a:prstGeom>
        </p:spPr>
        <p:txBody>
          <a:bodyPr wrap="square" lIns="234774" tIns="234774" rIns="234774" bIns="234774">
            <a:spAutoFit/>
          </a:bodyPr>
          <a:lstStyle>
            <a:lvl1pPr marL="0" indent="0">
              <a:buNone/>
              <a:defRPr sz="1830">
                <a:solidFill>
                  <a:schemeClr val="tx1"/>
                </a:solidFill>
                <a:latin typeface="Calibri" panose="020F0502020204030204" pitchFamily="34" charset="0"/>
                <a:cs typeface="Calibri" panose="020F0502020204030204" pitchFamily="34" charset="0"/>
              </a:defRPr>
            </a:lvl1pPr>
            <a:lvl2pPr marL="996950" indent="-383540">
              <a:defRPr sz="1700">
                <a:latin typeface="Trebuchet MS" panose="020B0603020202020204" pitchFamily="34" charset="0"/>
              </a:defRPr>
            </a:lvl2pPr>
            <a:lvl3pPr marL="1379855" indent="-383540">
              <a:defRPr sz="1700">
                <a:latin typeface="Trebuchet MS" panose="020B0603020202020204" pitchFamily="34" charset="0"/>
              </a:defRPr>
            </a:lvl3pPr>
            <a:lvl4pPr marL="1802130" indent="-421640">
              <a:defRPr sz="1700">
                <a:latin typeface="Trebuchet MS" panose="020B0603020202020204" pitchFamily="34" charset="0"/>
              </a:defRPr>
            </a:lvl4pPr>
            <a:lvl5pPr marL="2108835" indent="-306705">
              <a:defRPr sz="1700">
                <a:latin typeface="Trebuchet MS" panose="020B0603020202020204" pitchFamily="34" charset="0"/>
              </a:defRPr>
            </a:lvl5pPr>
          </a:lstStyle>
          <a:p>
            <a:pPr lvl="0"/>
            <a:r>
              <a:rPr lang="en-US" dirty="0"/>
              <a:t>Type in or paste your text here</a:t>
            </a:r>
            <a:endParaRPr lang="en-US" dirty="0"/>
          </a:p>
        </p:txBody>
      </p:sp>
      <p:sp>
        <p:nvSpPr>
          <p:cNvPr id="15" name="Text Placeholder 76"/>
          <p:cNvSpPr>
            <a:spLocks noGrp="1"/>
          </p:cNvSpPr>
          <p:nvPr>
            <p:ph type="body" sz="quarter" idx="150" hasCustomPrompt="1"/>
          </p:nvPr>
        </p:nvSpPr>
        <p:spPr>
          <a:xfrm>
            <a:off x="2904720" y="2708574"/>
            <a:ext cx="15575143" cy="634905"/>
          </a:xfrm>
          <a:prstGeom prst="rect">
            <a:avLst/>
          </a:prstGeom>
        </p:spPr>
        <p:txBody>
          <a:bodyPr>
            <a:normAutofit/>
          </a:bodyPr>
          <a:lstStyle>
            <a:lvl1pPr marL="0" indent="0" algn="ctr">
              <a:buFontTx/>
              <a:buNone/>
              <a:defRPr sz="3525">
                <a:solidFill>
                  <a:schemeClr val="bg1"/>
                </a:solidFill>
                <a:latin typeface="Calibri" panose="020F0502020204030204" pitchFamily="34" charset="0"/>
                <a:cs typeface="Calibri" panose="020F0502020204030204" pitchFamily="34" charset="0"/>
              </a:defRPr>
            </a:lvl1pPr>
            <a:lvl2pPr>
              <a:buFontTx/>
              <a:buNone/>
              <a:defRPr sz="4705"/>
            </a:lvl2pPr>
            <a:lvl3pPr>
              <a:buFontTx/>
              <a:buNone/>
              <a:defRPr sz="4705"/>
            </a:lvl3pPr>
            <a:lvl4pPr>
              <a:buFontTx/>
              <a:buNone/>
              <a:defRPr sz="4705"/>
            </a:lvl4pPr>
            <a:lvl5pPr>
              <a:buFontTx/>
              <a:buNone/>
              <a:defRPr sz="4705"/>
            </a:lvl5pPr>
          </a:lstStyle>
          <a:p>
            <a:pPr lvl="0"/>
            <a:r>
              <a:rPr lang="en-US" dirty="0"/>
              <a:t>Click here to add affiliations</a:t>
            </a:r>
            <a:endParaRPr lang="en-US" dirty="0"/>
          </a:p>
        </p:txBody>
      </p:sp>
      <p:sp>
        <p:nvSpPr>
          <p:cNvPr id="16" name="Text Placeholder 76"/>
          <p:cNvSpPr>
            <a:spLocks noGrp="1"/>
          </p:cNvSpPr>
          <p:nvPr>
            <p:ph type="body" sz="quarter" idx="151" hasCustomPrompt="1"/>
          </p:nvPr>
        </p:nvSpPr>
        <p:spPr>
          <a:xfrm>
            <a:off x="2904720" y="1522238"/>
            <a:ext cx="15575143" cy="1120501"/>
          </a:xfrm>
          <a:prstGeom prst="rect">
            <a:avLst/>
          </a:prstGeom>
        </p:spPr>
        <p:txBody>
          <a:bodyPr anchor="t" anchorCtr="1">
            <a:normAutofit/>
          </a:bodyPr>
          <a:lstStyle>
            <a:lvl1pPr marL="0" indent="0" algn="ctr">
              <a:buFontTx/>
              <a:buNone/>
              <a:defRPr sz="5225">
                <a:solidFill>
                  <a:schemeClr val="bg1"/>
                </a:solidFill>
                <a:latin typeface="Calibri" panose="020F0502020204030204" pitchFamily="34" charset="0"/>
                <a:cs typeface="Calibri" panose="020F0502020204030204" pitchFamily="34" charset="0"/>
              </a:defRPr>
            </a:lvl1pPr>
            <a:lvl2pPr>
              <a:buFontTx/>
              <a:buNone/>
              <a:defRPr sz="4705"/>
            </a:lvl2pPr>
            <a:lvl3pPr>
              <a:buFontTx/>
              <a:buNone/>
              <a:defRPr sz="4705"/>
            </a:lvl3pPr>
            <a:lvl4pPr>
              <a:buFontTx/>
              <a:buNone/>
              <a:defRPr sz="4705"/>
            </a:lvl4pPr>
            <a:lvl5pPr>
              <a:buFontTx/>
              <a:buNone/>
              <a:defRPr sz="4705"/>
            </a:lvl5pPr>
          </a:lstStyle>
          <a:p>
            <a:pPr lvl="0"/>
            <a:r>
              <a:rPr lang="en-US" dirty="0"/>
              <a:t>Click here to add authors</a:t>
            </a:r>
            <a:endParaRPr lang="en-US" dirty="0"/>
          </a:p>
        </p:txBody>
      </p:sp>
      <p:sp>
        <p:nvSpPr>
          <p:cNvPr id="17" name="Text Placeholder 76"/>
          <p:cNvSpPr>
            <a:spLocks noGrp="1"/>
          </p:cNvSpPr>
          <p:nvPr>
            <p:ph type="body" sz="quarter" idx="153" hasCustomPrompt="1"/>
          </p:nvPr>
        </p:nvSpPr>
        <p:spPr>
          <a:xfrm>
            <a:off x="2904720" y="267461"/>
            <a:ext cx="15575143" cy="1120501"/>
          </a:xfrm>
          <a:prstGeom prst="rect">
            <a:avLst/>
          </a:prstGeom>
        </p:spPr>
        <p:txBody>
          <a:bodyPr anchor="t" anchorCtr="1">
            <a:normAutofit/>
          </a:bodyPr>
          <a:lstStyle>
            <a:lvl1pPr marL="0" indent="0" algn="ctr">
              <a:buFontTx/>
              <a:buNone/>
              <a:defRPr sz="6270" b="1">
                <a:solidFill>
                  <a:schemeClr val="bg1"/>
                </a:solidFill>
                <a:latin typeface="Calibri" panose="020F0502020204030204" pitchFamily="34" charset="0"/>
                <a:cs typeface="Calibri" panose="020F0502020204030204" pitchFamily="34" charset="0"/>
              </a:defRPr>
            </a:lvl1pPr>
            <a:lvl2pPr>
              <a:buFontTx/>
              <a:buNone/>
              <a:defRPr sz="4705"/>
            </a:lvl2pPr>
            <a:lvl3pPr>
              <a:buFontTx/>
              <a:buNone/>
              <a:defRPr sz="4705"/>
            </a:lvl3pPr>
            <a:lvl4pPr>
              <a:buFontTx/>
              <a:buNone/>
              <a:defRPr sz="4705"/>
            </a:lvl4pPr>
            <a:lvl5pPr>
              <a:buFontTx/>
              <a:buNone/>
              <a:defRPr sz="4705"/>
            </a:lvl5pPr>
          </a:lstStyle>
          <a:p>
            <a:pPr lvl="0"/>
            <a:r>
              <a:rPr lang="en-US" dirty="0"/>
              <a:t>Click here to add title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547552" y="4384657"/>
            <a:ext cx="1791986" cy="251866"/>
          </a:xfrm>
        </p:spPr>
        <p:txBody>
          <a:bodyPr/>
          <a:lstStyle/>
          <a:p>
            <a:fld id="{82F288E0-7875-42C4-84C8-98DBBD3BF4D2}" type="datetimeFigureOut">
              <a:rPr lang="zh-CN" altLang="en-US" smtClean="0"/>
            </a:fld>
            <a:endParaRPr lang="zh-CN" altLang="en-US"/>
          </a:p>
        </p:txBody>
      </p:sp>
      <p:sp>
        <p:nvSpPr>
          <p:cNvPr id="3" name="页脚占位符 2"/>
          <p:cNvSpPr>
            <a:spLocks noGrp="1"/>
          </p:cNvSpPr>
          <p:nvPr>
            <p:ph type="ftr" sz="quarter" idx="11"/>
          </p:nvPr>
        </p:nvSpPr>
        <p:spPr>
          <a:xfrm>
            <a:off x="2638202" y="4384657"/>
            <a:ext cx="2687980" cy="251866"/>
          </a:xfrm>
        </p:spPr>
        <p:txBody>
          <a:bodyPr/>
          <a:lstStyle/>
          <a:p>
            <a:endParaRPr lang="zh-CN" altLang="en-US"/>
          </a:p>
        </p:txBody>
      </p:sp>
      <p:sp>
        <p:nvSpPr>
          <p:cNvPr id="4" name="灯片编号占位符 3"/>
          <p:cNvSpPr>
            <a:spLocks noGrp="1"/>
          </p:cNvSpPr>
          <p:nvPr>
            <p:ph type="sldNum" sz="quarter" idx="12"/>
          </p:nvPr>
        </p:nvSpPr>
        <p:spPr>
          <a:xfrm>
            <a:off x="5624847" y="4384657"/>
            <a:ext cx="1791986" cy="251866"/>
          </a:xfrm>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Without guide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40538" y="5365794"/>
            <a:ext cx="10100058" cy="634905"/>
          </a:xfrm>
          <a:prstGeom prst="rect">
            <a:avLst/>
          </a:prstGeom>
        </p:spPr>
        <p:txBody>
          <a:bodyPr wrap="square" lIns="234774" tIns="234774" rIns="234774" bIns="234774">
            <a:spAutoFit/>
          </a:bodyPr>
          <a:lstStyle>
            <a:lvl1pPr marL="0" indent="0">
              <a:buNone/>
              <a:defRPr sz="1830">
                <a:solidFill>
                  <a:schemeClr val="tx1"/>
                </a:solidFill>
                <a:latin typeface="Calibri" panose="020F0502020204030204" pitchFamily="34" charset="0"/>
                <a:cs typeface="Calibri" panose="020F0502020204030204" pitchFamily="34" charset="0"/>
              </a:defRPr>
            </a:lvl1pPr>
            <a:lvl2pPr marL="996950" indent="-383540">
              <a:defRPr sz="1700">
                <a:latin typeface="Trebuchet MS" panose="020B0603020202020204" pitchFamily="34" charset="0"/>
              </a:defRPr>
            </a:lvl2pPr>
            <a:lvl3pPr marL="1379855" indent="-383540">
              <a:defRPr sz="1700">
                <a:latin typeface="Trebuchet MS" panose="020B0603020202020204" pitchFamily="34" charset="0"/>
              </a:defRPr>
            </a:lvl3pPr>
            <a:lvl4pPr marL="1802130" indent="-421640">
              <a:defRPr sz="1700">
                <a:latin typeface="Trebuchet MS" panose="020B0603020202020204" pitchFamily="34" charset="0"/>
              </a:defRPr>
            </a:lvl4pPr>
            <a:lvl5pPr marL="2108835" indent="-306705">
              <a:defRPr sz="1700">
                <a:latin typeface="Trebuchet MS" panose="020B0603020202020204" pitchFamily="34" charset="0"/>
              </a:defRPr>
            </a:lvl5pPr>
          </a:lstStyle>
          <a:p>
            <a:pPr lvl="0"/>
            <a:r>
              <a:rPr lang="en-US" dirty="0"/>
              <a:t>Type in or paste your text here</a:t>
            </a:r>
            <a:endParaRPr lang="en-US" dirty="0"/>
          </a:p>
        </p:txBody>
      </p:sp>
      <p:sp>
        <p:nvSpPr>
          <p:cNvPr id="6" name="Text Placeholder 5"/>
          <p:cNvSpPr>
            <a:spLocks noGrp="1"/>
          </p:cNvSpPr>
          <p:nvPr>
            <p:ph type="body" sz="quarter" idx="11" hasCustomPrompt="1"/>
          </p:nvPr>
        </p:nvSpPr>
        <p:spPr>
          <a:xfrm>
            <a:off x="449382" y="4843127"/>
            <a:ext cx="10092086" cy="566053"/>
          </a:xfrm>
          <a:prstGeom prst="rect">
            <a:avLst/>
          </a:prstGeom>
          <a:noFill/>
        </p:spPr>
        <p:txBody>
          <a:bodyPr wrap="square" lIns="93910" tIns="93910" rIns="93910" bIns="93910" anchor="ctr" anchorCtr="0">
            <a:spAutoFit/>
          </a:bodyPr>
          <a:lstStyle>
            <a:lvl1pPr marL="0" indent="0" algn="ctr">
              <a:buNone/>
              <a:defRPr sz="268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edit) INTRODUCTION or ABSTRACT</a:t>
            </a:r>
            <a:endParaRPr lang="en-US" dirty="0"/>
          </a:p>
        </p:txBody>
      </p:sp>
      <p:sp>
        <p:nvSpPr>
          <p:cNvPr id="20" name="Text Placeholder 5"/>
          <p:cNvSpPr>
            <a:spLocks noGrp="1"/>
          </p:cNvSpPr>
          <p:nvPr>
            <p:ph type="body" sz="quarter" idx="20" hasCustomPrompt="1"/>
          </p:nvPr>
        </p:nvSpPr>
        <p:spPr>
          <a:xfrm>
            <a:off x="449380" y="13071861"/>
            <a:ext cx="10094552" cy="566053"/>
          </a:xfrm>
          <a:prstGeom prst="rect">
            <a:avLst/>
          </a:prstGeom>
          <a:noFill/>
        </p:spPr>
        <p:txBody>
          <a:bodyPr wrap="square" lIns="93910" tIns="93910" rIns="93910" bIns="93910" anchor="ctr" anchorCtr="0">
            <a:spAutoFit/>
          </a:bodyPr>
          <a:lstStyle>
            <a:lvl1pPr marL="0" indent="0" algn="ctr">
              <a:buNone/>
              <a:defRPr sz="268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edit)  OBJECTIVES</a:t>
            </a:r>
            <a:endParaRPr lang="en-US" dirty="0"/>
          </a:p>
        </p:txBody>
      </p:sp>
      <p:sp>
        <p:nvSpPr>
          <p:cNvPr id="25" name="Text Placeholder 5"/>
          <p:cNvSpPr>
            <a:spLocks noGrp="1"/>
          </p:cNvSpPr>
          <p:nvPr>
            <p:ph type="body" sz="quarter" idx="25" hasCustomPrompt="1"/>
          </p:nvPr>
        </p:nvSpPr>
        <p:spPr>
          <a:xfrm>
            <a:off x="10844664" y="4843127"/>
            <a:ext cx="10091955" cy="566053"/>
          </a:xfrm>
          <a:prstGeom prst="rect">
            <a:avLst/>
          </a:prstGeom>
          <a:noFill/>
        </p:spPr>
        <p:txBody>
          <a:bodyPr wrap="square" lIns="93910" tIns="93910" rIns="93910" bIns="93910" anchor="ctr" anchorCtr="0">
            <a:spAutoFit/>
          </a:bodyPr>
          <a:lstStyle>
            <a:lvl1pPr marL="0" indent="0" algn="ctr">
              <a:buNone/>
              <a:defRPr sz="268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edit)  CONCLUSIONS</a:t>
            </a:r>
            <a:endParaRPr lang="en-US" dirty="0"/>
          </a:p>
        </p:txBody>
      </p:sp>
      <p:sp>
        <p:nvSpPr>
          <p:cNvPr id="26" name="Text Placeholder 3"/>
          <p:cNvSpPr>
            <a:spLocks noGrp="1"/>
          </p:cNvSpPr>
          <p:nvPr>
            <p:ph type="body" sz="quarter" idx="26" hasCustomPrompt="1"/>
          </p:nvPr>
        </p:nvSpPr>
        <p:spPr>
          <a:xfrm>
            <a:off x="10844664" y="5365794"/>
            <a:ext cx="10091955" cy="634905"/>
          </a:xfrm>
          <a:prstGeom prst="rect">
            <a:avLst/>
          </a:prstGeom>
        </p:spPr>
        <p:txBody>
          <a:bodyPr wrap="square" lIns="234774" tIns="234774" rIns="234774" bIns="234774">
            <a:spAutoFit/>
          </a:bodyPr>
          <a:lstStyle>
            <a:lvl1pPr marL="0" indent="0">
              <a:buNone/>
              <a:defRPr sz="1830">
                <a:solidFill>
                  <a:schemeClr val="tx1"/>
                </a:solidFill>
                <a:latin typeface="Calibri" panose="020F0502020204030204" pitchFamily="34" charset="0"/>
                <a:cs typeface="Calibri" panose="020F0502020204030204" pitchFamily="34" charset="0"/>
              </a:defRPr>
            </a:lvl1pPr>
            <a:lvl2pPr marL="996950" indent="-383540">
              <a:defRPr sz="1700">
                <a:latin typeface="Trebuchet MS" panose="020B0603020202020204" pitchFamily="34" charset="0"/>
              </a:defRPr>
            </a:lvl2pPr>
            <a:lvl3pPr marL="1379855" indent="-383540">
              <a:defRPr sz="1700">
                <a:latin typeface="Trebuchet MS" panose="020B0603020202020204" pitchFamily="34" charset="0"/>
              </a:defRPr>
            </a:lvl3pPr>
            <a:lvl4pPr marL="1802130" indent="-421640">
              <a:defRPr sz="1700">
                <a:latin typeface="Trebuchet MS" panose="020B0603020202020204" pitchFamily="34" charset="0"/>
              </a:defRPr>
            </a:lvl4pPr>
            <a:lvl5pPr marL="2108835" indent="-306705">
              <a:defRPr sz="1700">
                <a:latin typeface="Trebuchet MS" panose="020B0603020202020204" pitchFamily="34" charset="0"/>
              </a:defRPr>
            </a:lvl5pPr>
          </a:lstStyle>
          <a:p>
            <a:pPr lvl="0"/>
            <a:r>
              <a:rPr lang="en-US" dirty="0"/>
              <a:t>Type in or paste your text here</a:t>
            </a:r>
            <a:endParaRPr lang="en-US" dirty="0"/>
          </a:p>
        </p:txBody>
      </p:sp>
      <p:sp>
        <p:nvSpPr>
          <p:cNvPr id="27" name="Text Placeholder 5"/>
          <p:cNvSpPr>
            <a:spLocks noGrp="1"/>
          </p:cNvSpPr>
          <p:nvPr>
            <p:ph type="body" sz="quarter" idx="27" hasCustomPrompt="1"/>
          </p:nvPr>
        </p:nvSpPr>
        <p:spPr>
          <a:xfrm>
            <a:off x="10844664" y="13087832"/>
            <a:ext cx="10089183" cy="566053"/>
          </a:xfrm>
          <a:prstGeom prst="rect">
            <a:avLst/>
          </a:prstGeom>
          <a:noFill/>
        </p:spPr>
        <p:txBody>
          <a:bodyPr wrap="square" lIns="93910" tIns="93910" rIns="93910" bIns="93910" anchor="ctr" anchorCtr="0">
            <a:spAutoFit/>
          </a:bodyPr>
          <a:lstStyle>
            <a:lvl1pPr marL="0" indent="0" algn="ctr">
              <a:buNone/>
              <a:defRPr sz="268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edit)  REFERENCES</a:t>
            </a:r>
            <a:endParaRPr lang="en-US" dirty="0"/>
          </a:p>
        </p:txBody>
      </p:sp>
      <p:sp>
        <p:nvSpPr>
          <p:cNvPr id="28" name="Text Placeholder 3"/>
          <p:cNvSpPr>
            <a:spLocks noGrp="1"/>
          </p:cNvSpPr>
          <p:nvPr>
            <p:ph type="body" sz="quarter" idx="28" hasCustomPrompt="1"/>
          </p:nvPr>
        </p:nvSpPr>
        <p:spPr>
          <a:xfrm>
            <a:off x="10840796" y="13648945"/>
            <a:ext cx="10093050" cy="634905"/>
          </a:xfrm>
          <a:prstGeom prst="rect">
            <a:avLst/>
          </a:prstGeom>
        </p:spPr>
        <p:txBody>
          <a:bodyPr wrap="square" lIns="234774" tIns="234774" rIns="234774" bIns="234774">
            <a:spAutoFit/>
          </a:bodyPr>
          <a:lstStyle>
            <a:lvl1pPr marL="0" indent="0">
              <a:buNone/>
              <a:defRPr sz="1830">
                <a:solidFill>
                  <a:schemeClr val="tx1"/>
                </a:solidFill>
                <a:latin typeface="Calibri" panose="020F0502020204030204" pitchFamily="34" charset="0"/>
                <a:cs typeface="Calibri" panose="020F0502020204030204" pitchFamily="34" charset="0"/>
              </a:defRPr>
            </a:lvl1pPr>
            <a:lvl2pPr marL="996950" indent="-383540">
              <a:defRPr sz="1700">
                <a:latin typeface="Trebuchet MS" panose="020B0603020202020204" pitchFamily="34" charset="0"/>
              </a:defRPr>
            </a:lvl2pPr>
            <a:lvl3pPr marL="1379855" indent="-383540">
              <a:defRPr sz="1700">
                <a:latin typeface="Trebuchet MS" panose="020B0603020202020204" pitchFamily="34" charset="0"/>
              </a:defRPr>
            </a:lvl3pPr>
            <a:lvl4pPr marL="1802130" indent="-421640">
              <a:defRPr sz="1700">
                <a:latin typeface="Trebuchet MS" panose="020B0603020202020204" pitchFamily="34" charset="0"/>
              </a:defRPr>
            </a:lvl4pPr>
            <a:lvl5pPr marL="2108835" indent="-306705">
              <a:defRPr sz="1700">
                <a:latin typeface="Trebuchet MS" panose="020B0603020202020204" pitchFamily="34" charset="0"/>
              </a:defRPr>
            </a:lvl5pPr>
          </a:lstStyle>
          <a:p>
            <a:pPr lvl="0"/>
            <a:r>
              <a:rPr lang="en-US" dirty="0"/>
              <a:t>Type in or paste your text here</a:t>
            </a:r>
            <a:endParaRPr lang="en-US" dirty="0"/>
          </a:p>
        </p:txBody>
      </p:sp>
      <p:sp>
        <p:nvSpPr>
          <p:cNvPr id="29" name="Text Placeholder 5"/>
          <p:cNvSpPr>
            <a:spLocks noGrp="1"/>
          </p:cNvSpPr>
          <p:nvPr>
            <p:ph type="body" sz="quarter" idx="29" hasCustomPrompt="1"/>
          </p:nvPr>
        </p:nvSpPr>
        <p:spPr>
          <a:xfrm>
            <a:off x="10852487" y="23618454"/>
            <a:ext cx="10084132" cy="566053"/>
          </a:xfrm>
          <a:prstGeom prst="rect">
            <a:avLst/>
          </a:prstGeom>
          <a:noFill/>
        </p:spPr>
        <p:txBody>
          <a:bodyPr wrap="square" lIns="93910" tIns="93910" rIns="93910" bIns="93910" anchor="ctr" anchorCtr="0">
            <a:spAutoFit/>
          </a:bodyPr>
          <a:lstStyle>
            <a:lvl1pPr marL="0" indent="0" algn="ctr">
              <a:buNone/>
              <a:defRPr sz="268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edit)  ACKNOWLEDGEMENTS or  CONTACT</a:t>
            </a:r>
            <a:endParaRPr lang="en-US" dirty="0"/>
          </a:p>
        </p:txBody>
      </p:sp>
      <p:sp>
        <p:nvSpPr>
          <p:cNvPr id="30" name="Text Placeholder 3"/>
          <p:cNvSpPr>
            <a:spLocks noGrp="1"/>
          </p:cNvSpPr>
          <p:nvPr>
            <p:ph type="body" sz="quarter" idx="30" hasCustomPrompt="1"/>
          </p:nvPr>
        </p:nvSpPr>
        <p:spPr>
          <a:xfrm>
            <a:off x="10844664" y="24193715"/>
            <a:ext cx="10089183" cy="634905"/>
          </a:xfrm>
          <a:prstGeom prst="rect">
            <a:avLst/>
          </a:prstGeom>
        </p:spPr>
        <p:txBody>
          <a:bodyPr wrap="square" lIns="234774" tIns="234774" rIns="234774" bIns="234774">
            <a:spAutoFit/>
          </a:bodyPr>
          <a:lstStyle>
            <a:lvl1pPr marL="0" indent="0">
              <a:buNone/>
              <a:defRPr sz="1830">
                <a:solidFill>
                  <a:schemeClr val="tx1"/>
                </a:solidFill>
                <a:latin typeface="Calibri" panose="020F0502020204030204" pitchFamily="34" charset="0"/>
                <a:cs typeface="Calibri" panose="020F0502020204030204" pitchFamily="34" charset="0"/>
              </a:defRPr>
            </a:lvl1pPr>
            <a:lvl2pPr marL="996950" indent="-383540">
              <a:defRPr sz="1700">
                <a:latin typeface="Trebuchet MS" panose="020B0603020202020204" pitchFamily="34" charset="0"/>
              </a:defRPr>
            </a:lvl2pPr>
            <a:lvl3pPr marL="1379855" indent="-383540">
              <a:defRPr sz="1700">
                <a:latin typeface="Trebuchet MS" panose="020B0603020202020204" pitchFamily="34" charset="0"/>
              </a:defRPr>
            </a:lvl3pPr>
            <a:lvl4pPr marL="1802130" indent="-421640">
              <a:defRPr sz="1700">
                <a:latin typeface="Trebuchet MS" panose="020B0603020202020204" pitchFamily="34" charset="0"/>
              </a:defRPr>
            </a:lvl4pPr>
            <a:lvl5pPr marL="2108835" indent="-306705">
              <a:defRPr sz="1700">
                <a:latin typeface="Trebuchet MS" panose="020B0603020202020204" pitchFamily="34" charset="0"/>
              </a:defRPr>
            </a:lvl5pPr>
          </a:lstStyle>
          <a:p>
            <a:pPr lvl="0"/>
            <a:r>
              <a:rPr lang="en-US" dirty="0"/>
              <a:t>Type in or paste your text here</a:t>
            </a:r>
            <a:endParaRPr lang="en-US" dirty="0"/>
          </a:p>
        </p:txBody>
      </p:sp>
      <p:sp>
        <p:nvSpPr>
          <p:cNvPr id="60" name="Text Placeholder 3"/>
          <p:cNvSpPr>
            <a:spLocks noGrp="1"/>
          </p:cNvSpPr>
          <p:nvPr>
            <p:ph type="body" sz="quarter" idx="96" hasCustomPrompt="1"/>
          </p:nvPr>
        </p:nvSpPr>
        <p:spPr>
          <a:xfrm>
            <a:off x="440538" y="13634293"/>
            <a:ext cx="10100930" cy="634905"/>
          </a:xfrm>
          <a:prstGeom prst="rect">
            <a:avLst/>
          </a:prstGeom>
        </p:spPr>
        <p:txBody>
          <a:bodyPr wrap="square" lIns="234774" tIns="234774" rIns="234774" bIns="234774">
            <a:spAutoFit/>
          </a:bodyPr>
          <a:lstStyle>
            <a:lvl1pPr marL="0" indent="0">
              <a:buNone/>
              <a:defRPr sz="1830">
                <a:solidFill>
                  <a:schemeClr val="tx1"/>
                </a:solidFill>
                <a:latin typeface="Calibri" panose="020F0502020204030204" pitchFamily="34" charset="0"/>
                <a:cs typeface="Calibri" panose="020F0502020204030204" pitchFamily="34" charset="0"/>
              </a:defRPr>
            </a:lvl1pPr>
            <a:lvl2pPr marL="996950" indent="-383540">
              <a:defRPr sz="1700">
                <a:latin typeface="Trebuchet MS" panose="020B0603020202020204" pitchFamily="34" charset="0"/>
              </a:defRPr>
            </a:lvl2pPr>
            <a:lvl3pPr marL="1379855" indent="-383540">
              <a:defRPr sz="1700">
                <a:latin typeface="Trebuchet MS" panose="020B0603020202020204" pitchFamily="34" charset="0"/>
              </a:defRPr>
            </a:lvl3pPr>
            <a:lvl4pPr marL="1802130" indent="-421640">
              <a:defRPr sz="1700">
                <a:latin typeface="Trebuchet MS" panose="020B0603020202020204" pitchFamily="34" charset="0"/>
              </a:defRPr>
            </a:lvl4pPr>
            <a:lvl5pPr marL="2108835" indent="-306705">
              <a:defRPr sz="1700">
                <a:latin typeface="Trebuchet MS" panose="020B0603020202020204" pitchFamily="34" charset="0"/>
              </a:defRPr>
            </a:lvl5pPr>
          </a:lstStyle>
          <a:p>
            <a:pPr lvl="0"/>
            <a:r>
              <a:rPr lang="en-US" dirty="0"/>
              <a:t>Type in or paste your text here</a:t>
            </a:r>
            <a:endParaRPr lang="en-US" dirty="0"/>
          </a:p>
        </p:txBody>
      </p:sp>
      <p:sp>
        <p:nvSpPr>
          <p:cNvPr id="15" name="Text Placeholder 76"/>
          <p:cNvSpPr>
            <a:spLocks noGrp="1"/>
          </p:cNvSpPr>
          <p:nvPr>
            <p:ph type="body" sz="quarter" idx="150" hasCustomPrompt="1"/>
          </p:nvPr>
        </p:nvSpPr>
        <p:spPr>
          <a:xfrm>
            <a:off x="2904720" y="2708574"/>
            <a:ext cx="15575143" cy="634905"/>
          </a:xfrm>
          <a:prstGeom prst="rect">
            <a:avLst/>
          </a:prstGeom>
        </p:spPr>
        <p:txBody>
          <a:bodyPr>
            <a:normAutofit/>
          </a:bodyPr>
          <a:lstStyle>
            <a:lvl1pPr marL="0" indent="0" algn="ctr">
              <a:buFontTx/>
              <a:buNone/>
              <a:defRPr sz="3525">
                <a:solidFill>
                  <a:schemeClr val="bg1"/>
                </a:solidFill>
                <a:latin typeface="Calibri" panose="020F0502020204030204" pitchFamily="34" charset="0"/>
                <a:cs typeface="Calibri" panose="020F0502020204030204" pitchFamily="34" charset="0"/>
              </a:defRPr>
            </a:lvl1pPr>
            <a:lvl2pPr>
              <a:buFontTx/>
              <a:buNone/>
              <a:defRPr sz="4705"/>
            </a:lvl2pPr>
            <a:lvl3pPr>
              <a:buFontTx/>
              <a:buNone/>
              <a:defRPr sz="4705"/>
            </a:lvl3pPr>
            <a:lvl4pPr>
              <a:buFontTx/>
              <a:buNone/>
              <a:defRPr sz="4705"/>
            </a:lvl4pPr>
            <a:lvl5pPr>
              <a:buFontTx/>
              <a:buNone/>
              <a:defRPr sz="4705"/>
            </a:lvl5pPr>
          </a:lstStyle>
          <a:p>
            <a:pPr lvl="0"/>
            <a:r>
              <a:rPr lang="en-US" dirty="0"/>
              <a:t>Click here to add affiliations</a:t>
            </a:r>
            <a:endParaRPr lang="en-US" dirty="0"/>
          </a:p>
        </p:txBody>
      </p:sp>
      <p:sp>
        <p:nvSpPr>
          <p:cNvPr id="16" name="Text Placeholder 76"/>
          <p:cNvSpPr>
            <a:spLocks noGrp="1"/>
          </p:cNvSpPr>
          <p:nvPr>
            <p:ph type="body" sz="quarter" idx="151" hasCustomPrompt="1"/>
          </p:nvPr>
        </p:nvSpPr>
        <p:spPr>
          <a:xfrm>
            <a:off x="2904720" y="1522238"/>
            <a:ext cx="15575143" cy="1120501"/>
          </a:xfrm>
          <a:prstGeom prst="rect">
            <a:avLst/>
          </a:prstGeom>
        </p:spPr>
        <p:txBody>
          <a:bodyPr anchor="t" anchorCtr="1">
            <a:normAutofit/>
          </a:bodyPr>
          <a:lstStyle>
            <a:lvl1pPr marL="0" indent="0" algn="ctr">
              <a:buFontTx/>
              <a:buNone/>
              <a:defRPr sz="5225">
                <a:solidFill>
                  <a:schemeClr val="bg1"/>
                </a:solidFill>
                <a:latin typeface="Calibri" panose="020F0502020204030204" pitchFamily="34" charset="0"/>
                <a:cs typeface="Calibri" panose="020F0502020204030204" pitchFamily="34" charset="0"/>
              </a:defRPr>
            </a:lvl1pPr>
            <a:lvl2pPr>
              <a:buFontTx/>
              <a:buNone/>
              <a:defRPr sz="4705"/>
            </a:lvl2pPr>
            <a:lvl3pPr>
              <a:buFontTx/>
              <a:buNone/>
              <a:defRPr sz="4705"/>
            </a:lvl3pPr>
            <a:lvl4pPr>
              <a:buFontTx/>
              <a:buNone/>
              <a:defRPr sz="4705"/>
            </a:lvl4pPr>
            <a:lvl5pPr>
              <a:buFontTx/>
              <a:buNone/>
              <a:defRPr sz="4705"/>
            </a:lvl5pPr>
          </a:lstStyle>
          <a:p>
            <a:pPr lvl="0"/>
            <a:r>
              <a:rPr lang="en-US" dirty="0"/>
              <a:t>Click here to add authors</a:t>
            </a:r>
            <a:endParaRPr lang="en-US" dirty="0"/>
          </a:p>
        </p:txBody>
      </p:sp>
      <p:sp>
        <p:nvSpPr>
          <p:cNvPr id="17" name="Text Placeholder 76"/>
          <p:cNvSpPr>
            <a:spLocks noGrp="1"/>
          </p:cNvSpPr>
          <p:nvPr>
            <p:ph type="body" sz="quarter" idx="153" hasCustomPrompt="1"/>
          </p:nvPr>
        </p:nvSpPr>
        <p:spPr>
          <a:xfrm>
            <a:off x="2904720" y="267461"/>
            <a:ext cx="15575143" cy="1120501"/>
          </a:xfrm>
          <a:prstGeom prst="rect">
            <a:avLst/>
          </a:prstGeom>
        </p:spPr>
        <p:txBody>
          <a:bodyPr anchor="t" anchorCtr="1">
            <a:normAutofit/>
          </a:bodyPr>
          <a:lstStyle>
            <a:lvl1pPr marL="0" indent="0" algn="ctr">
              <a:buFontTx/>
              <a:buNone/>
              <a:defRPr sz="6270" b="1">
                <a:solidFill>
                  <a:schemeClr val="bg1"/>
                </a:solidFill>
                <a:latin typeface="Calibri" panose="020F0502020204030204" pitchFamily="34" charset="0"/>
                <a:cs typeface="Calibri" panose="020F0502020204030204" pitchFamily="34" charset="0"/>
              </a:defRPr>
            </a:lvl1pPr>
            <a:lvl2pPr>
              <a:buFontTx/>
              <a:buNone/>
              <a:defRPr sz="4705"/>
            </a:lvl2pPr>
            <a:lvl3pPr>
              <a:buFontTx/>
              <a:buNone/>
              <a:defRPr sz="4705"/>
            </a:lvl3pPr>
            <a:lvl4pPr>
              <a:buFontTx/>
              <a:buNone/>
              <a:defRPr sz="4705"/>
            </a:lvl4pPr>
            <a:lvl5pPr>
              <a:buFontTx/>
              <a:buNone/>
              <a:defRPr sz="4705"/>
            </a:lvl5pPr>
          </a:lstStyle>
          <a:p>
            <a:pPr lvl="0"/>
            <a:r>
              <a:rPr lang="en-US" dirty="0"/>
              <a:t>Click here to add title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547552" y="4384657"/>
            <a:ext cx="1791986" cy="251866"/>
          </a:xfrm>
        </p:spPr>
        <p:txBody>
          <a:bodyPr/>
          <a:lstStyle/>
          <a:p>
            <a:fld id="{82F288E0-7875-42C4-84C8-98DBBD3BF4D2}" type="datetimeFigureOut">
              <a:rPr lang="zh-CN" altLang="en-US" smtClean="0"/>
            </a:fld>
            <a:endParaRPr lang="zh-CN" altLang="en-US"/>
          </a:p>
        </p:txBody>
      </p:sp>
      <p:sp>
        <p:nvSpPr>
          <p:cNvPr id="3" name="页脚占位符 2"/>
          <p:cNvSpPr>
            <a:spLocks noGrp="1"/>
          </p:cNvSpPr>
          <p:nvPr>
            <p:ph type="ftr" sz="quarter" idx="11"/>
          </p:nvPr>
        </p:nvSpPr>
        <p:spPr>
          <a:xfrm>
            <a:off x="2638202" y="4384657"/>
            <a:ext cx="2687980" cy="251866"/>
          </a:xfrm>
        </p:spPr>
        <p:txBody>
          <a:bodyPr/>
          <a:lstStyle/>
          <a:p>
            <a:endParaRPr lang="zh-CN" altLang="en-US"/>
          </a:p>
        </p:txBody>
      </p:sp>
      <p:sp>
        <p:nvSpPr>
          <p:cNvPr id="4" name="灯片编号占位符 3"/>
          <p:cNvSpPr>
            <a:spLocks noGrp="1"/>
          </p:cNvSpPr>
          <p:nvPr>
            <p:ph type="sldNum" sz="quarter" idx="12"/>
          </p:nvPr>
        </p:nvSpPr>
        <p:spPr>
          <a:xfrm>
            <a:off x="5624847" y="4384657"/>
            <a:ext cx="1791986" cy="251866"/>
          </a:xfrm>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Without guide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40538" y="5365794"/>
            <a:ext cx="10100058" cy="634905"/>
          </a:xfrm>
          <a:prstGeom prst="rect">
            <a:avLst/>
          </a:prstGeom>
        </p:spPr>
        <p:txBody>
          <a:bodyPr wrap="square" lIns="234774" tIns="234774" rIns="234774" bIns="234774">
            <a:spAutoFit/>
          </a:bodyPr>
          <a:lstStyle>
            <a:lvl1pPr marL="0" indent="0">
              <a:buNone/>
              <a:defRPr sz="1830">
                <a:solidFill>
                  <a:schemeClr val="tx1"/>
                </a:solidFill>
                <a:latin typeface="Calibri" panose="020F0502020204030204" pitchFamily="34" charset="0"/>
                <a:cs typeface="Calibri" panose="020F0502020204030204" pitchFamily="34" charset="0"/>
              </a:defRPr>
            </a:lvl1pPr>
            <a:lvl2pPr marL="996950" indent="-383540">
              <a:defRPr sz="1700">
                <a:latin typeface="Trebuchet MS" panose="020B0603020202020204" pitchFamily="34" charset="0"/>
              </a:defRPr>
            </a:lvl2pPr>
            <a:lvl3pPr marL="1379855" indent="-383540">
              <a:defRPr sz="1700">
                <a:latin typeface="Trebuchet MS" panose="020B0603020202020204" pitchFamily="34" charset="0"/>
              </a:defRPr>
            </a:lvl3pPr>
            <a:lvl4pPr marL="1802130" indent="-421640">
              <a:defRPr sz="1700">
                <a:latin typeface="Trebuchet MS" panose="020B0603020202020204" pitchFamily="34" charset="0"/>
              </a:defRPr>
            </a:lvl4pPr>
            <a:lvl5pPr marL="2108835" indent="-306705">
              <a:defRPr sz="1700">
                <a:latin typeface="Trebuchet MS" panose="020B0603020202020204" pitchFamily="34" charset="0"/>
              </a:defRPr>
            </a:lvl5pPr>
          </a:lstStyle>
          <a:p>
            <a:pPr lvl="0"/>
            <a:r>
              <a:rPr lang="en-US" dirty="0"/>
              <a:t>Type in or paste your text here</a:t>
            </a:r>
            <a:endParaRPr lang="en-US" dirty="0"/>
          </a:p>
        </p:txBody>
      </p:sp>
      <p:sp>
        <p:nvSpPr>
          <p:cNvPr id="6" name="Text Placeholder 5"/>
          <p:cNvSpPr>
            <a:spLocks noGrp="1"/>
          </p:cNvSpPr>
          <p:nvPr>
            <p:ph type="body" sz="quarter" idx="11" hasCustomPrompt="1"/>
          </p:nvPr>
        </p:nvSpPr>
        <p:spPr>
          <a:xfrm>
            <a:off x="449382" y="4843127"/>
            <a:ext cx="10092086" cy="566053"/>
          </a:xfrm>
          <a:prstGeom prst="rect">
            <a:avLst/>
          </a:prstGeom>
          <a:noFill/>
        </p:spPr>
        <p:txBody>
          <a:bodyPr wrap="square" lIns="93910" tIns="93910" rIns="93910" bIns="93910" anchor="ctr" anchorCtr="0">
            <a:spAutoFit/>
          </a:bodyPr>
          <a:lstStyle>
            <a:lvl1pPr marL="0" indent="0" algn="ctr">
              <a:buNone/>
              <a:defRPr sz="268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edit) INTRODUCTION or ABSTRACT</a:t>
            </a:r>
            <a:endParaRPr lang="en-US" dirty="0"/>
          </a:p>
        </p:txBody>
      </p:sp>
      <p:sp>
        <p:nvSpPr>
          <p:cNvPr id="20" name="Text Placeholder 5"/>
          <p:cNvSpPr>
            <a:spLocks noGrp="1"/>
          </p:cNvSpPr>
          <p:nvPr>
            <p:ph type="body" sz="quarter" idx="20" hasCustomPrompt="1"/>
          </p:nvPr>
        </p:nvSpPr>
        <p:spPr>
          <a:xfrm>
            <a:off x="449380" y="13071861"/>
            <a:ext cx="10094552" cy="566053"/>
          </a:xfrm>
          <a:prstGeom prst="rect">
            <a:avLst/>
          </a:prstGeom>
          <a:noFill/>
        </p:spPr>
        <p:txBody>
          <a:bodyPr wrap="square" lIns="93910" tIns="93910" rIns="93910" bIns="93910" anchor="ctr" anchorCtr="0">
            <a:spAutoFit/>
          </a:bodyPr>
          <a:lstStyle>
            <a:lvl1pPr marL="0" indent="0" algn="ctr">
              <a:buNone/>
              <a:defRPr sz="268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edit)  OBJECTIVES</a:t>
            </a:r>
            <a:endParaRPr lang="en-US" dirty="0"/>
          </a:p>
        </p:txBody>
      </p:sp>
      <p:sp>
        <p:nvSpPr>
          <p:cNvPr id="25" name="Text Placeholder 5"/>
          <p:cNvSpPr>
            <a:spLocks noGrp="1"/>
          </p:cNvSpPr>
          <p:nvPr>
            <p:ph type="body" sz="quarter" idx="25" hasCustomPrompt="1"/>
          </p:nvPr>
        </p:nvSpPr>
        <p:spPr>
          <a:xfrm>
            <a:off x="10844664" y="4843127"/>
            <a:ext cx="10091955" cy="566053"/>
          </a:xfrm>
          <a:prstGeom prst="rect">
            <a:avLst/>
          </a:prstGeom>
          <a:noFill/>
        </p:spPr>
        <p:txBody>
          <a:bodyPr wrap="square" lIns="93910" tIns="93910" rIns="93910" bIns="93910" anchor="ctr" anchorCtr="0">
            <a:spAutoFit/>
          </a:bodyPr>
          <a:lstStyle>
            <a:lvl1pPr marL="0" indent="0" algn="ctr">
              <a:buNone/>
              <a:defRPr sz="268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edit)  CONCLUSIONS</a:t>
            </a:r>
            <a:endParaRPr lang="en-US" dirty="0"/>
          </a:p>
        </p:txBody>
      </p:sp>
      <p:sp>
        <p:nvSpPr>
          <p:cNvPr id="26" name="Text Placeholder 3"/>
          <p:cNvSpPr>
            <a:spLocks noGrp="1"/>
          </p:cNvSpPr>
          <p:nvPr>
            <p:ph type="body" sz="quarter" idx="26" hasCustomPrompt="1"/>
          </p:nvPr>
        </p:nvSpPr>
        <p:spPr>
          <a:xfrm>
            <a:off x="10844664" y="5365794"/>
            <a:ext cx="10091955" cy="634905"/>
          </a:xfrm>
          <a:prstGeom prst="rect">
            <a:avLst/>
          </a:prstGeom>
        </p:spPr>
        <p:txBody>
          <a:bodyPr wrap="square" lIns="234774" tIns="234774" rIns="234774" bIns="234774">
            <a:spAutoFit/>
          </a:bodyPr>
          <a:lstStyle>
            <a:lvl1pPr marL="0" indent="0">
              <a:buNone/>
              <a:defRPr sz="1830">
                <a:solidFill>
                  <a:schemeClr val="tx1"/>
                </a:solidFill>
                <a:latin typeface="Calibri" panose="020F0502020204030204" pitchFamily="34" charset="0"/>
                <a:cs typeface="Calibri" panose="020F0502020204030204" pitchFamily="34" charset="0"/>
              </a:defRPr>
            </a:lvl1pPr>
            <a:lvl2pPr marL="996950" indent="-383540">
              <a:defRPr sz="1700">
                <a:latin typeface="Trebuchet MS" panose="020B0603020202020204" pitchFamily="34" charset="0"/>
              </a:defRPr>
            </a:lvl2pPr>
            <a:lvl3pPr marL="1379855" indent="-383540">
              <a:defRPr sz="1700">
                <a:latin typeface="Trebuchet MS" panose="020B0603020202020204" pitchFamily="34" charset="0"/>
              </a:defRPr>
            </a:lvl3pPr>
            <a:lvl4pPr marL="1802130" indent="-421640">
              <a:defRPr sz="1700">
                <a:latin typeface="Trebuchet MS" panose="020B0603020202020204" pitchFamily="34" charset="0"/>
              </a:defRPr>
            </a:lvl4pPr>
            <a:lvl5pPr marL="2108835" indent="-306705">
              <a:defRPr sz="1700">
                <a:latin typeface="Trebuchet MS" panose="020B0603020202020204" pitchFamily="34" charset="0"/>
              </a:defRPr>
            </a:lvl5pPr>
          </a:lstStyle>
          <a:p>
            <a:pPr lvl="0"/>
            <a:r>
              <a:rPr lang="en-US" dirty="0"/>
              <a:t>Type in or paste your text here</a:t>
            </a:r>
            <a:endParaRPr lang="en-US" dirty="0"/>
          </a:p>
        </p:txBody>
      </p:sp>
      <p:sp>
        <p:nvSpPr>
          <p:cNvPr id="27" name="Text Placeholder 5"/>
          <p:cNvSpPr>
            <a:spLocks noGrp="1"/>
          </p:cNvSpPr>
          <p:nvPr>
            <p:ph type="body" sz="quarter" idx="27" hasCustomPrompt="1"/>
          </p:nvPr>
        </p:nvSpPr>
        <p:spPr>
          <a:xfrm>
            <a:off x="10844664" y="13087832"/>
            <a:ext cx="10089183" cy="566053"/>
          </a:xfrm>
          <a:prstGeom prst="rect">
            <a:avLst/>
          </a:prstGeom>
          <a:noFill/>
        </p:spPr>
        <p:txBody>
          <a:bodyPr wrap="square" lIns="93910" tIns="93910" rIns="93910" bIns="93910" anchor="ctr" anchorCtr="0">
            <a:spAutoFit/>
          </a:bodyPr>
          <a:lstStyle>
            <a:lvl1pPr marL="0" indent="0" algn="ctr">
              <a:buNone/>
              <a:defRPr sz="268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edit)  REFERENCES</a:t>
            </a:r>
            <a:endParaRPr lang="en-US" dirty="0"/>
          </a:p>
        </p:txBody>
      </p:sp>
      <p:sp>
        <p:nvSpPr>
          <p:cNvPr id="28" name="Text Placeholder 3"/>
          <p:cNvSpPr>
            <a:spLocks noGrp="1"/>
          </p:cNvSpPr>
          <p:nvPr>
            <p:ph type="body" sz="quarter" idx="28" hasCustomPrompt="1"/>
          </p:nvPr>
        </p:nvSpPr>
        <p:spPr>
          <a:xfrm>
            <a:off x="10840796" y="13648945"/>
            <a:ext cx="10093050" cy="634905"/>
          </a:xfrm>
          <a:prstGeom prst="rect">
            <a:avLst/>
          </a:prstGeom>
        </p:spPr>
        <p:txBody>
          <a:bodyPr wrap="square" lIns="234774" tIns="234774" rIns="234774" bIns="234774">
            <a:spAutoFit/>
          </a:bodyPr>
          <a:lstStyle>
            <a:lvl1pPr marL="0" indent="0">
              <a:buNone/>
              <a:defRPr sz="1830">
                <a:solidFill>
                  <a:schemeClr val="tx1"/>
                </a:solidFill>
                <a:latin typeface="Calibri" panose="020F0502020204030204" pitchFamily="34" charset="0"/>
                <a:cs typeface="Calibri" panose="020F0502020204030204" pitchFamily="34" charset="0"/>
              </a:defRPr>
            </a:lvl1pPr>
            <a:lvl2pPr marL="996950" indent="-383540">
              <a:defRPr sz="1700">
                <a:latin typeface="Trebuchet MS" panose="020B0603020202020204" pitchFamily="34" charset="0"/>
              </a:defRPr>
            </a:lvl2pPr>
            <a:lvl3pPr marL="1379855" indent="-383540">
              <a:defRPr sz="1700">
                <a:latin typeface="Trebuchet MS" panose="020B0603020202020204" pitchFamily="34" charset="0"/>
              </a:defRPr>
            </a:lvl3pPr>
            <a:lvl4pPr marL="1802130" indent="-421640">
              <a:defRPr sz="1700">
                <a:latin typeface="Trebuchet MS" panose="020B0603020202020204" pitchFamily="34" charset="0"/>
              </a:defRPr>
            </a:lvl4pPr>
            <a:lvl5pPr marL="2108835" indent="-306705">
              <a:defRPr sz="1700">
                <a:latin typeface="Trebuchet MS" panose="020B0603020202020204" pitchFamily="34" charset="0"/>
              </a:defRPr>
            </a:lvl5pPr>
          </a:lstStyle>
          <a:p>
            <a:pPr lvl="0"/>
            <a:r>
              <a:rPr lang="en-US" dirty="0"/>
              <a:t>Type in or paste your text here</a:t>
            </a:r>
            <a:endParaRPr lang="en-US" dirty="0"/>
          </a:p>
        </p:txBody>
      </p:sp>
      <p:sp>
        <p:nvSpPr>
          <p:cNvPr id="29" name="Text Placeholder 5"/>
          <p:cNvSpPr>
            <a:spLocks noGrp="1"/>
          </p:cNvSpPr>
          <p:nvPr>
            <p:ph type="body" sz="quarter" idx="29" hasCustomPrompt="1"/>
          </p:nvPr>
        </p:nvSpPr>
        <p:spPr>
          <a:xfrm>
            <a:off x="10852487" y="23618454"/>
            <a:ext cx="10084132" cy="566053"/>
          </a:xfrm>
          <a:prstGeom prst="rect">
            <a:avLst/>
          </a:prstGeom>
          <a:noFill/>
        </p:spPr>
        <p:txBody>
          <a:bodyPr wrap="square" lIns="93910" tIns="93910" rIns="93910" bIns="93910" anchor="ctr" anchorCtr="0">
            <a:spAutoFit/>
          </a:bodyPr>
          <a:lstStyle>
            <a:lvl1pPr marL="0" indent="0" algn="ctr">
              <a:buNone/>
              <a:defRPr sz="268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edit)  ACKNOWLEDGEMENTS or  CONTACT</a:t>
            </a:r>
            <a:endParaRPr lang="en-US" dirty="0"/>
          </a:p>
        </p:txBody>
      </p:sp>
      <p:sp>
        <p:nvSpPr>
          <p:cNvPr id="30" name="Text Placeholder 3"/>
          <p:cNvSpPr>
            <a:spLocks noGrp="1"/>
          </p:cNvSpPr>
          <p:nvPr>
            <p:ph type="body" sz="quarter" idx="30" hasCustomPrompt="1"/>
          </p:nvPr>
        </p:nvSpPr>
        <p:spPr>
          <a:xfrm>
            <a:off x="10844664" y="24193715"/>
            <a:ext cx="10089183" cy="634905"/>
          </a:xfrm>
          <a:prstGeom prst="rect">
            <a:avLst/>
          </a:prstGeom>
        </p:spPr>
        <p:txBody>
          <a:bodyPr wrap="square" lIns="234774" tIns="234774" rIns="234774" bIns="234774">
            <a:spAutoFit/>
          </a:bodyPr>
          <a:lstStyle>
            <a:lvl1pPr marL="0" indent="0">
              <a:buNone/>
              <a:defRPr sz="1830">
                <a:solidFill>
                  <a:schemeClr val="tx1"/>
                </a:solidFill>
                <a:latin typeface="Calibri" panose="020F0502020204030204" pitchFamily="34" charset="0"/>
                <a:cs typeface="Calibri" panose="020F0502020204030204" pitchFamily="34" charset="0"/>
              </a:defRPr>
            </a:lvl1pPr>
            <a:lvl2pPr marL="996950" indent="-383540">
              <a:defRPr sz="1700">
                <a:latin typeface="Trebuchet MS" panose="020B0603020202020204" pitchFamily="34" charset="0"/>
              </a:defRPr>
            </a:lvl2pPr>
            <a:lvl3pPr marL="1379855" indent="-383540">
              <a:defRPr sz="1700">
                <a:latin typeface="Trebuchet MS" panose="020B0603020202020204" pitchFamily="34" charset="0"/>
              </a:defRPr>
            </a:lvl3pPr>
            <a:lvl4pPr marL="1802130" indent="-421640">
              <a:defRPr sz="1700">
                <a:latin typeface="Trebuchet MS" panose="020B0603020202020204" pitchFamily="34" charset="0"/>
              </a:defRPr>
            </a:lvl4pPr>
            <a:lvl5pPr marL="2108835" indent="-306705">
              <a:defRPr sz="1700">
                <a:latin typeface="Trebuchet MS" panose="020B0603020202020204" pitchFamily="34" charset="0"/>
              </a:defRPr>
            </a:lvl5pPr>
          </a:lstStyle>
          <a:p>
            <a:pPr lvl="0"/>
            <a:r>
              <a:rPr lang="en-US" dirty="0"/>
              <a:t>Type in or paste your text here</a:t>
            </a:r>
            <a:endParaRPr lang="en-US" dirty="0"/>
          </a:p>
        </p:txBody>
      </p:sp>
      <p:sp>
        <p:nvSpPr>
          <p:cNvPr id="60" name="Text Placeholder 3"/>
          <p:cNvSpPr>
            <a:spLocks noGrp="1"/>
          </p:cNvSpPr>
          <p:nvPr>
            <p:ph type="body" sz="quarter" idx="96" hasCustomPrompt="1"/>
          </p:nvPr>
        </p:nvSpPr>
        <p:spPr>
          <a:xfrm>
            <a:off x="440538" y="13634293"/>
            <a:ext cx="10100930" cy="634905"/>
          </a:xfrm>
          <a:prstGeom prst="rect">
            <a:avLst/>
          </a:prstGeom>
        </p:spPr>
        <p:txBody>
          <a:bodyPr wrap="square" lIns="234774" tIns="234774" rIns="234774" bIns="234774">
            <a:spAutoFit/>
          </a:bodyPr>
          <a:lstStyle>
            <a:lvl1pPr marL="0" indent="0">
              <a:buNone/>
              <a:defRPr sz="1830">
                <a:solidFill>
                  <a:schemeClr val="tx1"/>
                </a:solidFill>
                <a:latin typeface="Calibri" panose="020F0502020204030204" pitchFamily="34" charset="0"/>
                <a:cs typeface="Calibri" panose="020F0502020204030204" pitchFamily="34" charset="0"/>
              </a:defRPr>
            </a:lvl1pPr>
            <a:lvl2pPr marL="996950" indent="-383540">
              <a:defRPr sz="1700">
                <a:latin typeface="Trebuchet MS" panose="020B0603020202020204" pitchFamily="34" charset="0"/>
              </a:defRPr>
            </a:lvl2pPr>
            <a:lvl3pPr marL="1379855" indent="-383540">
              <a:defRPr sz="1700">
                <a:latin typeface="Trebuchet MS" panose="020B0603020202020204" pitchFamily="34" charset="0"/>
              </a:defRPr>
            </a:lvl3pPr>
            <a:lvl4pPr marL="1802130" indent="-421640">
              <a:defRPr sz="1700">
                <a:latin typeface="Trebuchet MS" panose="020B0603020202020204" pitchFamily="34" charset="0"/>
              </a:defRPr>
            </a:lvl4pPr>
            <a:lvl5pPr marL="2108835" indent="-306705">
              <a:defRPr sz="1700">
                <a:latin typeface="Trebuchet MS" panose="020B0603020202020204" pitchFamily="34" charset="0"/>
              </a:defRPr>
            </a:lvl5pPr>
          </a:lstStyle>
          <a:p>
            <a:pPr lvl="0"/>
            <a:r>
              <a:rPr lang="en-US" dirty="0"/>
              <a:t>Type in or paste your text here</a:t>
            </a:r>
            <a:endParaRPr lang="en-US" dirty="0"/>
          </a:p>
        </p:txBody>
      </p:sp>
      <p:sp>
        <p:nvSpPr>
          <p:cNvPr id="15" name="Text Placeholder 76"/>
          <p:cNvSpPr>
            <a:spLocks noGrp="1"/>
          </p:cNvSpPr>
          <p:nvPr>
            <p:ph type="body" sz="quarter" idx="150" hasCustomPrompt="1"/>
          </p:nvPr>
        </p:nvSpPr>
        <p:spPr>
          <a:xfrm>
            <a:off x="2904720" y="2708574"/>
            <a:ext cx="15575143" cy="634905"/>
          </a:xfrm>
          <a:prstGeom prst="rect">
            <a:avLst/>
          </a:prstGeom>
        </p:spPr>
        <p:txBody>
          <a:bodyPr>
            <a:normAutofit/>
          </a:bodyPr>
          <a:lstStyle>
            <a:lvl1pPr marL="0" indent="0" algn="ctr">
              <a:buFontTx/>
              <a:buNone/>
              <a:defRPr sz="3525">
                <a:solidFill>
                  <a:schemeClr val="bg1"/>
                </a:solidFill>
                <a:latin typeface="Calibri" panose="020F0502020204030204" pitchFamily="34" charset="0"/>
                <a:cs typeface="Calibri" panose="020F0502020204030204" pitchFamily="34" charset="0"/>
              </a:defRPr>
            </a:lvl1pPr>
            <a:lvl2pPr>
              <a:buFontTx/>
              <a:buNone/>
              <a:defRPr sz="4705"/>
            </a:lvl2pPr>
            <a:lvl3pPr>
              <a:buFontTx/>
              <a:buNone/>
              <a:defRPr sz="4705"/>
            </a:lvl3pPr>
            <a:lvl4pPr>
              <a:buFontTx/>
              <a:buNone/>
              <a:defRPr sz="4705"/>
            </a:lvl4pPr>
            <a:lvl5pPr>
              <a:buFontTx/>
              <a:buNone/>
              <a:defRPr sz="4705"/>
            </a:lvl5pPr>
          </a:lstStyle>
          <a:p>
            <a:pPr lvl="0"/>
            <a:r>
              <a:rPr lang="en-US" dirty="0"/>
              <a:t>Click here to add affiliations</a:t>
            </a:r>
            <a:endParaRPr lang="en-US" dirty="0"/>
          </a:p>
        </p:txBody>
      </p:sp>
      <p:sp>
        <p:nvSpPr>
          <p:cNvPr id="16" name="Text Placeholder 76"/>
          <p:cNvSpPr>
            <a:spLocks noGrp="1"/>
          </p:cNvSpPr>
          <p:nvPr>
            <p:ph type="body" sz="quarter" idx="151" hasCustomPrompt="1"/>
          </p:nvPr>
        </p:nvSpPr>
        <p:spPr>
          <a:xfrm>
            <a:off x="2904720" y="1522238"/>
            <a:ext cx="15575143" cy="1120501"/>
          </a:xfrm>
          <a:prstGeom prst="rect">
            <a:avLst/>
          </a:prstGeom>
        </p:spPr>
        <p:txBody>
          <a:bodyPr anchor="t" anchorCtr="1">
            <a:normAutofit/>
          </a:bodyPr>
          <a:lstStyle>
            <a:lvl1pPr marL="0" indent="0" algn="ctr">
              <a:buFontTx/>
              <a:buNone/>
              <a:defRPr sz="5225">
                <a:solidFill>
                  <a:schemeClr val="bg1"/>
                </a:solidFill>
                <a:latin typeface="Calibri" panose="020F0502020204030204" pitchFamily="34" charset="0"/>
                <a:cs typeface="Calibri" panose="020F0502020204030204" pitchFamily="34" charset="0"/>
              </a:defRPr>
            </a:lvl1pPr>
            <a:lvl2pPr>
              <a:buFontTx/>
              <a:buNone/>
              <a:defRPr sz="4705"/>
            </a:lvl2pPr>
            <a:lvl3pPr>
              <a:buFontTx/>
              <a:buNone/>
              <a:defRPr sz="4705"/>
            </a:lvl3pPr>
            <a:lvl4pPr>
              <a:buFontTx/>
              <a:buNone/>
              <a:defRPr sz="4705"/>
            </a:lvl4pPr>
            <a:lvl5pPr>
              <a:buFontTx/>
              <a:buNone/>
              <a:defRPr sz="4705"/>
            </a:lvl5pPr>
          </a:lstStyle>
          <a:p>
            <a:pPr lvl="0"/>
            <a:r>
              <a:rPr lang="en-US" dirty="0"/>
              <a:t>Click here to add authors</a:t>
            </a:r>
            <a:endParaRPr lang="en-US" dirty="0"/>
          </a:p>
        </p:txBody>
      </p:sp>
      <p:sp>
        <p:nvSpPr>
          <p:cNvPr id="17" name="Text Placeholder 76"/>
          <p:cNvSpPr>
            <a:spLocks noGrp="1"/>
          </p:cNvSpPr>
          <p:nvPr>
            <p:ph type="body" sz="quarter" idx="153" hasCustomPrompt="1"/>
          </p:nvPr>
        </p:nvSpPr>
        <p:spPr>
          <a:xfrm>
            <a:off x="2904720" y="267461"/>
            <a:ext cx="15575143" cy="1120501"/>
          </a:xfrm>
          <a:prstGeom prst="rect">
            <a:avLst/>
          </a:prstGeom>
        </p:spPr>
        <p:txBody>
          <a:bodyPr anchor="t" anchorCtr="1">
            <a:normAutofit/>
          </a:bodyPr>
          <a:lstStyle>
            <a:lvl1pPr marL="0" indent="0" algn="ctr">
              <a:buFontTx/>
              <a:buNone/>
              <a:defRPr sz="6270" b="1">
                <a:solidFill>
                  <a:schemeClr val="bg1"/>
                </a:solidFill>
                <a:latin typeface="Calibri" panose="020F0502020204030204" pitchFamily="34" charset="0"/>
                <a:cs typeface="Calibri" panose="020F0502020204030204" pitchFamily="34" charset="0"/>
              </a:defRPr>
            </a:lvl1pPr>
            <a:lvl2pPr>
              <a:buFontTx/>
              <a:buNone/>
              <a:defRPr sz="4705"/>
            </a:lvl2pPr>
            <a:lvl3pPr>
              <a:buFontTx/>
              <a:buNone/>
              <a:defRPr sz="4705"/>
            </a:lvl3pPr>
            <a:lvl4pPr>
              <a:buFontTx/>
              <a:buNone/>
              <a:defRPr sz="4705"/>
            </a:lvl4pPr>
            <a:lvl5pPr>
              <a:buFontTx/>
              <a:buNone/>
              <a:defRPr sz="4705"/>
            </a:lvl5pPr>
          </a:lstStyle>
          <a:p>
            <a:pPr lvl="0"/>
            <a:r>
              <a:rPr lang="en-US" dirty="0"/>
              <a:t>Click here to add title</a:t>
            </a: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547552" y="4384657"/>
            <a:ext cx="1791986" cy="251866"/>
          </a:xfrm>
        </p:spPr>
        <p:txBody>
          <a:bodyPr/>
          <a:lstStyle/>
          <a:p>
            <a:fld id="{82F288E0-7875-42C4-84C8-98DBBD3BF4D2}" type="datetimeFigureOut">
              <a:rPr lang="zh-CN" altLang="en-US" smtClean="0"/>
            </a:fld>
            <a:endParaRPr lang="zh-CN" altLang="en-US"/>
          </a:p>
        </p:txBody>
      </p:sp>
      <p:sp>
        <p:nvSpPr>
          <p:cNvPr id="3" name="页脚占位符 2"/>
          <p:cNvSpPr>
            <a:spLocks noGrp="1"/>
          </p:cNvSpPr>
          <p:nvPr>
            <p:ph type="ftr" sz="quarter" idx="11"/>
          </p:nvPr>
        </p:nvSpPr>
        <p:spPr>
          <a:xfrm>
            <a:off x="2638202" y="4384657"/>
            <a:ext cx="2687980" cy="251866"/>
          </a:xfrm>
        </p:spPr>
        <p:txBody>
          <a:bodyPr/>
          <a:lstStyle/>
          <a:p>
            <a:endParaRPr lang="zh-CN" altLang="en-US"/>
          </a:p>
        </p:txBody>
      </p:sp>
      <p:sp>
        <p:nvSpPr>
          <p:cNvPr id="4" name="灯片编号占位符 3"/>
          <p:cNvSpPr>
            <a:spLocks noGrp="1"/>
          </p:cNvSpPr>
          <p:nvPr>
            <p:ph type="sldNum" sz="quarter" idx="12"/>
          </p:nvPr>
        </p:nvSpPr>
        <p:spPr>
          <a:xfrm>
            <a:off x="5624847" y="4384657"/>
            <a:ext cx="1791986" cy="251866"/>
          </a:xfrm>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Without guide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40538" y="5365794"/>
            <a:ext cx="10100058" cy="634905"/>
          </a:xfrm>
          <a:prstGeom prst="rect">
            <a:avLst/>
          </a:prstGeom>
        </p:spPr>
        <p:txBody>
          <a:bodyPr wrap="square" lIns="234774" tIns="234774" rIns="234774" bIns="234774">
            <a:spAutoFit/>
          </a:bodyPr>
          <a:lstStyle>
            <a:lvl1pPr marL="0" indent="0">
              <a:buNone/>
              <a:defRPr sz="1830">
                <a:solidFill>
                  <a:schemeClr val="tx1"/>
                </a:solidFill>
                <a:latin typeface="Calibri" panose="020F0502020204030204" pitchFamily="34" charset="0"/>
                <a:cs typeface="Calibri" panose="020F0502020204030204" pitchFamily="34" charset="0"/>
              </a:defRPr>
            </a:lvl1pPr>
            <a:lvl2pPr marL="996950" indent="-383540">
              <a:defRPr sz="1700">
                <a:latin typeface="Trebuchet MS" panose="020B0603020202020204" pitchFamily="34" charset="0"/>
              </a:defRPr>
            </a:lvl2pPr>
            <a:lvl3pPr marL="1379855" indent="-383540">
              <a:defRPr sz="1700">
                <a:latin typeface="Trebuchet MS" panose="020B0603020202020204" pitchFamily="34" charset="0"/>
              </a:defRPr>
            </a:lvl3pPr>
            <a:lvl4pPr marL="1802130" indent="-421640">
              <a:defRPr sz="1700">
                <a:latin typeface="Trebuchet MS" panose="020B0603020202020204" pitchFamily="34" charset="0"/>
              </a:defRPr>
            </a:lvl4pPr>
            <a:lvl5pPr marL="2108835" indent="-306705">
              <a:defRPr sz="1700">
                <a:latin typeface="Trebuchet MS" panose="020B0603020202020204" pitchFamily="34" charset="0"/>
              </a:defRPr>
            </a:lvl5pPr>
          </a:lstStyle>
          <a:p>
            <a:pPr lvl="0"/>
            <a:r>
              <a:rPr lang="en-US" dirty="0"/>
              <a:t>Type in or paste your text here</a:t>
            </a:r>
            <a:endParaRPr lang="en-US" dirty="0"/>
          </a:p>
        </p:txBody>
      </p:sp>
      <p:sp>
        <p:nvSpPr>
          <p:cNvPr id="6" name="Text Placeholder 5"/>
          <p:cNvSpPr>
            <a:spLocks noGrp="1"/>
          </p:cNvSpPr>
          <p:nvPr>
            <p:ph type="body" sz="quarter" idx="11" hasCustomPrompt="1"/>
          </p:nvPr>
        </p:nvSpPr>
        <p:spPr>
          <a:xfrm>
            <a:off x="449382" y="4843127"/>
            <a:ext cx="10092086" cy="566053"/>
          </a:xfrm>
          <a:prstGeom prst="rect">
            <a:avLst/>
          </a:prstGeom>
          <a:noFill/>
        </p:spPr>
        <p:txBody>
          <a:bodyPr wrap="square" lIns="93910" tIns="93910" rIns="93910" bIns="93910" anchor="ctr" anchorCtr="0">
            <a:spAutoFit/>
          </a:bodyPr>
          <a:lstStyle>
            <a:lvl1pPr marL="0" indent="0" algn="ctr">
              <a:buNone/>
              <a:defRPr sz="268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edit) INTRODUCTION or ABSTRACT</a:t>
            </a:r>
            <a:endParaRPr lang="en-US" dirty="0"/>
          </a:p>
        </p:txBody>
      </p:sp>
      <p:sp>
        <p:nvSpPr>
          <p:cNvPr id="20" name="Text Placeholder 5"/>
          <p:cNvSpPr>
            <a:spLocks noGrp="1"/>
          </p:cNvSpPr>
          <p:nvPr>
            <p:ph type="body" sz="quarter" idx="20" hasCustomPrompt="1"/>
          </p:nvPr>
        </p:nvSpPr>
        <p:spPr>
          <a:xfrm>
            <a:off x="449380" y="13071861"/>
            <a:ext cx="10094552" cy="566053"/>
          </a:xfrm>
          <a:prstGeom prst="rect">
            <a:avLst/>
          </a:prstGeom>
          <a:noFill/>
        </p:spPr>
        <p:txBody>
          <a:bodyPr wrap="square" lIns="93910" tIns="93910" rIns="93910" bIns="93910" anchor="ctr" anchorCtr="0">
            <a:spAutoFit/>
          </a:bodyPr>
          <a:lstStyle>
            <a:lvl1pPr marL="0" indent="0" algn="ctr">
              <a:buNone/>
              <a:defRPr sz="268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edit)  OBJECTIVES</a:t>
            </a:r>
            <a:endParaRPr lang="en-US" dirty="0"/>
          </a:p>
        </p:txBody>
      </p:sp>
      <p:sp>
        <p:nvSpPr>
          <p:cNvPr id="25" name="Text Placeholder 5"/>
          <p:cNvSpPr>
            <a:spLocks noGrp="1"/>
          </p:cNvSpPr>
          <p:nvPr>
            <p:ph type="body" sz="quarter" idx="25" hasCustomPrompt="1"/>
          </p:nvPr>
        </p:nvSpPr>
        <p:spPr>
          <a:xfrm>
            <a:off x="10844664" y="4843127"/>
            <a:ext cx="10091955" cy="566053"/>
          </a:xfrm>
          <a:prstGeom prst="rect">
            <a:avLst/>
          </a:prstGeom>
          <a:noFill/>
        </p:spPr>
        <p:txBody>
          <a:bodyPr wrap="square" lIns="93910" tIns="93910" rIns="93910" bIns="93910" anchor="ctr" anchorCtr="0">
            <a:spAutoFit/>
          </a:bodyPr>
          <a:lstStyle>
            <a:lvl1pPr marL="0" indent="0" algn="ctr">
              <a:buNone/>
              <a:defRPr sz="268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edit)  CONCLUSIONS</a:t>
            </a:r>
            <a:endParaRPr lang="en-US" dirty="0"/>
          </a:p>
        </p:txBody>
      </p:sp>
      <p:sp>
        <p:nvSpPr>
          <p:cNvPr id="26" name="Text Placeholder 3"/>
          <p:cNvSpPr>
            <a:spLocks noGrp="1"/>
          </p:cNvSpPr>
          <p:nvPr>
            <p:ph type="body" sz="quarter" idx="26" hasCustomPrompt="1"/>
          </p:nvPr>
        </p:nvSpPr>
        <p:spPr>
          <a:xfrm>
            <a:off x="10844664" y="5365794"/>
            <a:ext cx="10091955" cy="634905"/>
          </a:xfrm>
          <a:prstGeom prst="rect">
            <a:avLst/>
          </a:prstGeom>
        </p:spPr>
        <p:txBody>
          <a:bodyPr wrap="square" lIns="234774" tIns="234774" rIns="234774" bIns="234774">
            <a:spAutoFit/>
          </a:bodyPr>
          <a:lstStyle>
            <a:lvl1pPr marL="0" indent="0">
              <a:buNone/>
              <a:defRPr sz="1830">
                <a:solidFill>
                  <a:schemeClr val="tx1"/>
                </a:solidFill>
                <a:latin typeface="Calibri" panose="020F0502020204030204" pitchFamily="34" charset="0"/>
                <a:cs typeface="Calibri" panose="020F0502020204030204" pitchFamily="34" charset="0"/>
              </a:defRPr>
            </a:lvl1pPr>
            <a:lvl2pPr marL="996950" indent="-383540">
              <a:defRPr sz="1700">
                <a:latin typeface="Trebuchet MS" panose="020B0603020202020204" pitchFamily="34" charset="0"/>
              </a:defRPr>
            </a:lvl2pPr>
            <a:lvl3pPr marL="1379855" indent="-383540">
              <a:defRPr sz="1700">
                <a:latin typeface="Trebuchet MS" panose="020B0603020202020204" pitchFamily="34" charset="0"/>
              </a:defRPr>
            </a:lvl3pPr>
            <a:lvl4pPr marL="1802130" indent="-421640">
              <a:defRPr sz="1700">
                <a:latin typeface="Trebuchet MS" panose="020B0603020202020204" pitchFamily="34" charset="0"/>
              </a:defRPr>
            </a:lvl4pPr>
            <a:lvl5pPr marL="2108835" indent="-306705">
              <a:defRPr sz="1700">
                <a:latin typeface="Trebuchet MS" panose="020B0603020202020204" pitchFamily="34" charset="0"/>
              </a:defRPr>
            </a:lvl5pPr>
          </a:lstStyle>
          <a:p>
            <a:pPr lvl="0"/>
            <a:r>
              <a:rPr lang="en-US" dirty="0"/>
              <a:t>Type in or paste your text here</a:t>
            </a:r>
            <a:endParaRPr lang="en-US" dirty="0"/>
          </a:p>
        </p:txBody>
      </p:sp>
      <p:sp>
        <p:nvSpPr>
          <p:cNvPr id="27" name="Text Placeholder 5"/>
          <p:cNvSpPr>
            <a:spLocks noGrp="1"/>
          </p:cNvSpPr>
          <p:nvPr>
            <p:ph type="body" sz="quarter" idx="27" hasCustomPrompt="1"/>
          </p:nvPr>
        </p:nvSpPr>
        <p:spPr>
          <a:xfrm>
            <a:off x="10844664" y="13087832"/>
            <a:ext cx="10089183" cy="566053"/>
          </a:xfrm>
          <a:prstGeom prst="rect">
            <a:avLst/>
          </a:prstGeom>
          <a:noFill/>
        </p:spPr>
        <p:txBody>
          <a:bodyPr wrap="square" lIns="93910" tIns="93910" rIns="93910" bIns="93910" anchor="ctr" anchorCtr="0">
            <a:spAutoFit/>
          </a:bodyPr>
          <a:lstStyle>
            <a:lvl1pPr marL="0" indent="0" algn="ctr">
              <a:buNone/>
              <a:defRPr sz="268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edit)  REFERENCES</a:t>
            </a:r>
            <a:endParaRPr lang="en-US" dirty="0"/>
          </a:p>
        </p:txBody>
      </p:sp>
      <p:sp>
        <p:nvSpPr>
          <p:cNvPr id="28" name="Text Placeholder 3"/>
          <p:cNvSpPr>
            <a:spLocks noGrp="1"/>
          </p:cNvSpPr>
          <p:nvPr>
            <p:ph type="body" sz="quarter" idx="28" hasCustomPrompt="1"/>
          </p:nvPr>
        </p:nvSpPr>
        <p:spPr>
          <a:xfrm>
            <a:off x="10840796" y="13648945"/>
            <a:ext cx="10093050" cy="634905"/>
          </a:xfrm>
          <a:prstGeom prst="rect">
            <a:avLst/>
          </a:prstGeom>
        </p:spPr>
        <p:txBody>
          <a:bodyPr wrap="square" lIns="234774" tIns="234774" rIns="234774" bIns="234774">
            <a:spAutoFit/>
          </a:bodyPr>
          <a:lstStyle>
            <a:lvl1pPr marL="0" indent="0">
              <a:buNone/>
              <a:defRPr sz="1830">
                <a:solidFill>
                  <a:schemeClr val="tx1"/>
                </a:solidFill>
                <a:latin typeface="Calibri" panose="020F0502020204030204" pitchFamily="34" charset="0"/>
                <a:cs typeface="Calibri" panose="020F0502020204030204" pitchFamily="34" charset="0"/>
              </a:defRPr>
            </a:lvl1pPr>
            <a:lvl2pPr marL="996950" indent="-383540">
              <a:defRPr sz="1700">
                <a:latin typeface="Trebuchet MS" panose="020B0603020202020204" pitchFamily="34" charset="0"/>
              </a:defRPr>
            </a:lvl2pPr>
            <a:lvl3pPr marL="1379855" indent="-383540">
              <a:defRPr sz="1700">
                <a:latin typeface="Trebuchet MS" panose="020B0603020202020204" pitchFamily="34" charset="0"/>
              </a:defRPr>
            </a:lvl3pPr>
            <a:lvl4pPr marL="1802130" indent="-421640">
              <a:defRPr sz="1700">
                <a:latin typeface="Trebuchet MS" panose="020B0603020202020204" pitchFamily="34" charset="0"/>
              </a:defRPr>
            </a:lvl4pPr>
            <a:lvl5pPr marL="2108835" indent="-306705">
              <a:defRPr sz="1700">
                <a:latin typeface="Trebuchet MS" panose="020B0603020202020204" pitchFamily="34" charset="0"/>
              </a:defRPr>
            </a:lvl5pPr>
          </a:lstStyle>
          <a:p>
            <a:pPr lvl="0"/>
            <a:r>
              <a:rPr lang="en-US" dirty="0"/>
              <a:t>Type in or paste your text here</a:t>
            </a:r>
            <a:endParaRPr lang="en-US" dirty="0"/>
          </a:p>
        </p:txBody>
      </p:sp>
      <p:sp>
        <p:nvSpPr>
          <p:cNvPr id="29" name="Text Placeholder 5"/>
          <p:cNvSpPr>
            <a:spLocks noGrp="1"/>
          </p:cNvSpPr>
          <p:nvPr>
            <p:ph type="body" sz="quarter" idx="29" hasCustomPrompt="1"/>
          </p:nvPr>
        </p:nvSpPr>
        <p:spPr>
          <a:xfrm>
            <a:off x="10852487" y="23618454"/>
            <a:ext cx="10084132" cy="566053"/>
          </a:xfrm>
          <a:prstGeom prst="rect">
            <a:avLst/>
          </a:prstGeom>
          <a:noFill/>
        </p:spPr>
        <p:txBody>
          <a:bodyPr wrap="square" lIns="93910" tIns="93910" rIns="93910" bIns="93910" anchor="ctr" anchorCtr="0">
            <a:spAutoFit/>
          </a:bodyPr>
          <a:lstStyle>
            <a:lvl1pPr marL="0" indent="0" algn="ctr">
              <a:buNone/>
              <a:defRPr sz="268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edit)  ACKNOWLEDGEMENTS or  CONTACT</a:t>
            </a:r>
            <a:endParaRPr lang="en-US" dirty="0"/>
          </a:p>
        </p:txBody>
      </p:sp>
      <p:sp>
        <p:nvSpPr>
          <p:cNvPr id="30" name="Text Placeholder 3"/>
          <p:cNvSpPr>
            <a:spLocks noGrp="1"/>
          </p:cNvSpPr>
          <p:nvPr>
            <p:ph type="body" sz="quarter" idx="30" hasCustomPrompt="1"/>
          </p:nvPr>
        </p:nvSpPr>
        <p:spPr>
          <a:xfrm>
            <a:off x="10844664" y="24193715"/>
            <a:ext cx="10089183" cy="634905"/>
          </a:xfrm>
          <a:prstGeom prst="rect">
            <a:avLst/>
          </a:prstGeom>
        </p:spPr>
        <p:txBody>
          <a:bodyPr wrap="square" lIns="234774" tIns="234774" rIns="234774" bIns="234774">
            <a:spAutoFit/>
          </a:bodyPr>
          <a:lstStyle>
            <a:lvl1pPr marL="0" indent="0">
              <a:buNone/>
              <a:defRPr sz="1830">
                <a:solidFill>
                  <a:schemeClr val="tx1"/>
                </a:solidFill>
                <a:latin typeface="Calibri" panose="020F0502020204030204" pitchFamily="34" charset="0"/>
                <a:cs typeface="Calibri" panose="020F0502020204030204" pitchFamily="34" charset="0"/>
              </a:defRPr>
            </a:lvl1pPr>
            <a:lvl2pPr marL="996950" indent="-383540">
              <a:defRPr sz="1700">
                <a:latin typeface="Trebuchet MS" panose="020B0603020202020204" pitchFamily="34" charset="0"/>
              </a:defRPr>
            </a:lvl2pPr>
            <a:lvl3pPr marL="1379855" indent="-383540">
              <a:defRPr sz="1700">
                <a:latin typeface="Trebuchet MS" panose="020B0603020202020204" pitchFamily="34" charset="0"/>
              </a:defRPr>
            </a:lvl3pPr>
            <a:lvl4pPr marL="1802130" indent="-421640">
              <a:defRPr sz="1700">
                <a:latin typeface="Trebuchet MS" panose="020B0603020202020204" pitchFamily="34" charset="0"/>
              </a:defRPr>
            </a:lvl4pPr>
            <a:lvl5pPr marL="2108835" indent="-306705">
              <a:defRPr sz="1700">
                <a:latin typeface="Trebuchet MS" panose="020B0603020202020204" pitchFamily="34" charset="0"/>
              </a:defRPr>
            </a:lvl5pPr>
          </a:lstStyle>
          <a:p>
            <a:pPr lvl="0"/>
            <a:r>
              <a:rPr lang="en-US" dirty="0"/>
              <a:t>Type in or paste your text here</a:t>
            </a:r>
            <a:endParaRPr lang="en-US" dirty="0"/>
          </a:p>
        </p:txBody>
      </p:sp>
      <p:sp>
        <p:nvSpPr>
          <p:cNvPr id="60" name="Text Placeholder 3"/>
          <p:cNvSpPr>
            <a:spLocks noGrp="1"/>
          </p:cNvSpPr>
          <p:nvPr>
            <p:ph type="body" sz="quarter" idx="96" hasCustomPrompt="1"/>
          </p:nvPr>
        </p:nvSpPr>
        <p:spPr>
          <a:xfrm>
            <a:off x="440538" y="13634293"/>
            <a:ext cx="10100930" cy="634905"/>
          </a:xfrm>
          <a:prstGeom prst="rect">
            <a:avLst/>
          </a:prstGeom>
        </p:spPr>
        <p:txBody>
          <a:bodyPr wrap="square" lIns="234774" tIns="234774" rIns="234774" bIns="234774">
            <a:spAutoFit/>
          </a:bodyPr>
          <a:lstStyle>
            <a:lvl1pPr marL="0" indent="0">
              <a:buNone/>
              <a:defRPr sz="1830">
                <a:solidFill>
                  <a:schemeClr val="tx1"/>
                </a:solidFill>
                <a:latin typeface="Calibri" panose="020F0502020204030204" pitchFamily="34" charset="0"/>
                <a:cs typeface="Calibri" panose="020F0502020204030204" pitchFamily="34" charset="0"/>
              </a:defRPr>
            </a:lvl1pPr>
            <a:lvl2pPr marL="996950" indent="-383540">
              <a:defRPr sz="1700">
                <a:latin typeface="Trebuchet MS" panose="020B0603020202020204" pitchFamily="34" charset="0"/>
              </a:defRPr>
            </a:lvl2pPr>
            <a:lvl3pPr marL="1379855" indent="-383540">
              <a:defRPr sz="1700">
                <a:latin typeface="Trebuchet MS" panose="020B0603020202020204" pitchFamily="34" charset="0"/>
              </a:defRPr>
            </a:lvl3pPr>
            <a:lvl4pPr marL="1802130" indent="-421640">
              <a:defRPr sz="1700">
                <a:latin typeface="Trebuchet MS" panose="020B0603020202020204" pitchFamily="34" charset="0"/>
              </a:defRPr>
            </a:lvl4pPr>
            <a:lvl5pPr marL="2108835" indent="-306705">
              <a:defRPr sz="1700">
                <a:latin typeface="Trebuchet MS" panose="020B0603020202020204" pitchFamily="34" charset="0"/>
              </a:defRPr>
            </a:lvl5pPr>
          </a:lstStyle>
          <a:p>
            <a:pPr lvl="0"/>
            <a:r>
              <a:rPr lang="en-US" dirty="0"/>
              <a:t>Type in or paste your text here</a:t>
            </a:r>
            <a:endParaRPr lang="en-US" dirty="0"/>
          </a:p>
        </p:txBody>
      </p:sp>
      <p:sp>
        <p:nvSpPr>
          <p:cNvPr id="15" name="Text Placeholder 76"/>
          <p:cNvSpPr>
            <a:spLocks noGrp="1"/>
          </p:cNvSpPr>
          <p:nvPr>
            <p:ph type="body" sz="quarter" idx="150" hasCustomPrompt="1"/>
          </p:nvPr>
        </p:nvSpPr>
        <p:spPr>
          <a:xfrm>
            <a:off x="2904720" y="2708574"/>
            <a:ext cx="15575143" cy="634905"/>
          </a:xfrm>
          <a:prstGeom prst="rect">
            <a:avLst/>
          </a:prstGeom>
        </p:spPr>
        <p:txBody>
          <a:bodyPr>
            <a:normAutofit/>
          </a:bodyPr>
          <a:lstStyle>
            <a:lvl1pPr marL="0" indent="0" algn="ctr">
              <a:buFontTx/>
              <a:buNone/>
              <a:defRPr sz="3525">
                <a:solidFill>
                  <a:schemeClr val="bg1"/>
                </a:solidFill>
                <a:latin typeface="Calibri" panose="020F0502020204030204" pitchFamily="34" charset="0"/>
                <a:cs typeface="Calibri" panose="020F0502020204030204" pitchFamily="34" charset="0"/>
              </a:defRPr>
            </a:lvl1pPr>
            <a:lvl2pPr>
              <a:buFontTx/>
              <a:buNone/>
              <a:defRPr sz="4705"/>
            </a:lvl2pPr>
            <a:lvl3pPr>
              <a:buFontTx/>
              <a:buNone/>
              <a:defRPr sz="4705"/>
            </a:lvl3pPr>
            <a:lvl4pPr>
              <a:buFontTx/>
              <a:buNone/>
              <a:defRPr sz="4705"/>
            </a:lvl4pPr>
            <a:lvl5pPr>
              <a:buFontTx/>
              <a:buNone/>
              <a:defRPr sz="4705"/>
            </a:lvl5pPr>
          </a:lstStyle>
          <a:p>
            <a:pPr lvl="0"/>
            <a:r>
              <a:rPr lang="en-US" dirty="0"/>
              <a:t>Click here to add affiliations</a:t>
            </a:r>
            <a:endParaRPr lang="en-US" dirty="0"/>
          </a:p>
        </p:txBody>
      </p:sp>
      <p:sp>
        <p:nvSpPr>
          <p:cNvPr id="16" name="Text Placeholder 76"/>
          <p:cNvSpPr>
            <a:spLocks noGrp="1"/>
          </p:cNvSpPr>
          <p:nvPr>
            <p:ph type="body" sz="quarter" idx="151" hasCustomPrompt="1"/>
          </p:nvPr>
        </p:nvSpPr>
        <p:spPr>
          <a:xfrm>
            <a:off x="2904720" y="1522238"/>
            <a:ext cx="15575143" cy="1120501"/>
          </a:xfrm>
          <a:prstGeom prst="rect">
            <a:avLst/>
          </a:prstGeom>
        </p:spPr>
        <p:txBody>
          <a:bodyPr anchor="t" anchorCtr="1">
            <a:normAutofit/>
          </a:bodyPr>
          <a:lstStyle>
            <a:lvl1pPr marL="0" indent="0" algn="ctr">
              <a:buFontTx/>
              <a:buNone/>
              <a:defRPr sz="5225">
                <a:solidFill>
                  <a:schemeClr val="bg1"/>
                </a:solidFill>
                <a:latin typeface="Calibri" panose="020F0502020204030204" pitchFamily="34" charset="0"/>
                <a:cs typeface="Calibri" panose="020F0502020204030204" pitchFamily="34" charset="0"/>
              </a:defRPr>
            </a:lvl1pPr>
            <a:lvl2pPr>
              <a:buFontTx/>
              <a:buNone/>
              <a:defRPr sz="4705"/>
            </a:lvl2pPr>
            <a:lvl3pPr>
              <a:buFontTx/>
              <a:buNone/>
              <a:defRPr sz="4705"/>
            </a:lvl3pPr>
            <a:lvl4pPr>
              <a:buFontTx/>
              <a:buNone/>
              <a:defRPr sz="4705"/>
            </a:lvl4pPr>
            <a:lvl5pPr>
              <a:buFontTx/>
              <a:buNone/>
              <a:defRPr sz="4705"/>
            </a:lvl5pPr>
          </a:lstStyle>
          <a:p>
            <a:pPr lvl="0"/>
            <a:r>
              <a:rPr lang="en-US" dirty="0"/>
              <a:t>Click here to add authors</a:t>
            </a:r>
            <a:endParaRPr lang="en-US" dirty="0"/>
          </a:p>
        </p:txBody>
      </p:sp>
      <p:sp>
        <p:nvSpPr>
          <p:cNvPr id="17" name="Text Placeholder 76"/>
          <p:cNvSpPr>
            <a:spLocks noGrp="1"/>
          </p:cNvSpPr>
          <p:nvPr>
            <p:ph type="body" sz="quarter" idx="153" hasCustomPrompt="1"/>
          </p:nvPr>
        </p:nvSpPr>
        <p:spPr>
          <a:xfrm>
            <a:off x="2904720" y="267461"/>
            <a:ext cx="15575143" cy="1120501"/>
          </a:xfrm>
          <a:prstGeom prst="rect">
            <a:avLst/>
          </a:prstGeom>
        </p:spPr>
        <p:txBody>
          <a:bodyPr anchor="t" anchorCtr="1">
            <a:normAutofit/>
          </a:bodyPr>
          <a:lstStyle>
            <a:lvl1pPr marL="0" indent="0" algn="ctr">
              <a:buFontTx/>
              <a:buNone/>
              <a:defRPr sz="6270" b="1">
                <a:solidFill>
                  <a:schemeClr val="bg1"/>
                </a:solidFill>
                <a:latin typeface="Calibri" panose="020F0502020204030204" pitchFamily="34" charset="0"/>
                <a:cs typeface="Calibri" panose="020F0502020204030204" pitchFamily="34" charset="0"/>
              </a:defRPr>
            </a:lvl1pPr>
            <a:lvl2pPr>
              <a:buFontTx/>
              <a:buNone/>
              <a:defRPr sz="4705"/>
            </a:lvl2pPr>
            <a:lvl3pPr>
              <a:buFontTx/>
              <a:buNone/>
              <a:defRPr sz="4705"/>
            </a:lvl3pPr>
            <a:lvl4pPr>
              <a:buFontTx/>
              <a:buNone/>
              <a:defRPr sz="4705"/>
            </a:lvl4pPr>
            <a:lvl5pPr>
              <a:buFontTx/>
              <a:buNone/>
              <a:defRPr sz="4705"/>
            </a:lvl5pPr>
          </a:lstStyle>
          <a:p>
            <a:pPr lvl="0"/>
            <a:r>
              <a:rPr lang="en-US" dirty="0"/>
              <a:t>Click here to add title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theme" Target="../theme/theme1.xml"/><Relationship Id="rId8" Type="http://schemas.openxmlformats.org/officeDocument/2006/relationships/image" Target="../media/image6.png"/><Relationship Id="rId7" Type="http://schemas.openxmlformats.org/officeDocument/2006/relationships/image" Target="../media/image5.png"/><Relationship Id="rId6" Type="http://schemas.openxmlformats.org/officeDocument/2006/relationships/hyperlink" Target="https://www.posterpresentations.com/how-to-change-the-research-poster-template-colors.html" TargetMode="External"/><Relationship Id="rId5" Type="http://schemas.openxmlformats.org/officeDocument/2006/relationships/image" Target="../media/image4.png"/><Relationship Id="rId4" Type="http://schemas.openxmlformats.org/officeDocument/2006/relationships/image" Target="../media/image3.png"/><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4.xml"/><Relationship Id="rId1" Type="http://schemas.openxmlformats.org/officeDocument/2006/relationships/slideLayout" Target="../slideLayouts/slideLayout3.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6.xml"/><Relationship Id="rId1" Type="http://schemas.openxmlformats.org/officeDocument/2006/relationships/slideLayout" Target="../slideLayouts/slideLayout5.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8.xml"/><Relationship Id="rId1" Type="http://schemas.openxmlformats.org/officeDocument/2006/relationships/slideLayout" Target="../slideLayouts/slideLayout7.xml"/></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10.xml"/><Relationship Id="rId1"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5" name="Rectangle 36"/>
          <p:cNvSpPr>
            <a:spLocks noChangeArrowheads="1"/>
          </p:cNvSpPr>
          <p:nvPr userDrawn="1"/>
        </p:nvSpPr>
        <p:spPr bwMode="auto">
          <a:xfrm>
            <a:off x="0" y="29115301"/>
            <a:ext cx="21393264" cy="1161171"/>
          </a:xfrm>
          <a:prstGeom prst="rect">
            <a:avLst/>
          </a:prstGeom>
          <a:solidFill>
            <a:schemeClr val="accent1">
              <a:lumMod val="50000"/>
            </a:schemeClr>
          </a:solidFill>
          <a:ln w="9525">
            <a:noFill/>
            <a:miter lim="800000"/>
          </a:ln>
          <a:effectLst/>
        </p:spPr>
        <p:txBody>
          <a:bodyPr wrap="none" lIns="169899" tIns="84949" rIns="169899" bIns="84949" anchor="ctr"/>
          <a:lstStyle/>
          <a:p>
            <a:pPr>
              <a:defRPr/>
            </a:pPr>
            <a:endParaRPr lang="en-US" sz="9130" dirty="0"/>
          </a:p>
        </p:txBody>
      </p:sp>
      <p:sp>
        <p:nvSpPr>
          <p:cNvPr id="41" name="Text Box 14"/>
          <p:cNvSpPr txBox="1">
            <a:spLocks noChangeArrowheads="1"/>
          </p:cNvSpPr>
          <p:nvPr userDrawn="1"/>
        </p:nvSpPr>
        <p:spPr bwMode="auto">
          <a:xfrm>
            <a:off x="1061769" y="29659433"/>
            <a:ext cx="1576435" cy="220345"/>
          </a:xfrm>
          <a:prstGeom prst="rect">
            <a:avLst/>
          </a:prstGeom>
          <a:noFill/>
          <a:ln w="9525">
            <a:noFill/>
            <a:miter lim="800000"/>
          </a:ln>
          <a:effectLst/>
        </p:spPr>
        <p:txBody>
          <a:bodyPr wrap="square" lIns="61229" tIns="30608" rIns="61229" bIns="30608">
            <a:spAutoFit/>
          </a:bodyPr>
          <a:lstStyle/>
          <a:p>
            <a:pPr eaLnBrk="0" hangingPunct="0">
              <a:lnSpc>
                <a:spcPct val="65000"/>
              </a:lnSpc>
              <a:spcBef>
                <a:spcPct val="50000"/>
              </a:spcBef>
              <a:defRPr/>
            </a:pPr>
            <a:r>
              <a:rPr lang="en-US" sz="325" b="1" dirty="0">
                <a:solidFill>
                  <a:schemeClr val="bg1">
                    <a:lumMod val="75000"/>
                  </a:schemeClr>
                </a:solidFill>
                <a:latin typeface="Arial" panose="020B0604020202020204" pitchFamily="34" charset="0"/>
              </a:rPr>
              <a:t>RESEARCH POSTER PRESENTATION DESIGN © 2019</a:t>
            </a:r>
            <a:endParaRPr lang="en-US" sz="325" b="1" dirty="0">
              <a:solidFill>
                <a:schemeClr val="bg1">
                  <a:lumMod val="75000"/>
                </a:schemeClr>
              </a:solidFill>
              <a:latin typeface="Arial" panose="020B0604020202020204" pitchFamily="34" charset="0"/>
            </a:endParaRPr>
          </a:p>
          <a:p>
            <a:pPr eaLnBrk="0" hangingPunct="0">
              <a:lnSpc>
                <a:spcPct val="65000"/>
              </a:lnSpc>
              <a:spcBef>
                <a:spcPct val="50000"/>
              </a:spcBef>
              <a:defRPr/>
            </a:pPr>
            <a:r>
              <a:rPr lang="en-US" sz="720" b="1" dirty="0">
                <a:solidFill>
                  <a:schemeClr val="bg1">
                    <a:lumMod val="75000"/>
                  </a:schemeClr>
                </a:solidFill>
                <a:latin typeface="Arial" panose="020B0604020202020204" pitchFamily="34" charset="0"/>
              </a:rPr>
              <a:t>www.PosterPresentations.com</a:t>
            </a:r>
            <a:endParaRPr lang="en-US" sz="720" b="1" dirty="0">
              <a:solidFill>
                <a:schemeClr val="bg1">
                  <a:lumMod val="75000"/>
                </a:schemeClr>
              </a:solidFill>
              <a:latin typeface="Arial" panose="020B0604020202020204" pitchFamily="34" charset="0"/>
            </a:endParaRPr>
          </a:p>
        </p:txBody>
      </p:sp>
      <p:graphicFrame>
        <p:nvGraphicFramePr>
          <p:cNvPr id="3" name="Table 2"/>
          <p:cNvGraphicFramePr>
            <a:graphicFrameLocks noGrp="1"/>
          </p:cNvGraphicFramePr>
          <p:nvPr userDrawn="1"/>
        </p:nvGraphicFramePr>
        <p:xfrm>
          <a:off x="-9557262" y="25767"/>
          <a:ext cx="9255760" cy="31042610"/>
        </p:xfrm>
        <a:graphic>
          <a:graphicData uri="http://schemas.openxmlformats.org/drawingml/2006/table">
            <a:tbl>
              <a:tblPr firstRow="1" bandRow="1">
                <a:tableStyleId>{5C22544A-7EE6-4342-B048-85BDC9FD1C3A}</a:tableStyleId>
              </a:tblPr>
              <a:tblGrid>
                <a:gridCol w="3968750"/>
                <a:gridCol w="5287010"/>
              </a:tblGrid>
              <a:tr h="1174750">
                <a:tc gridSpan="2">
                  <a:txBody>
                    <a:bodyPr/>
                    <a:lstStyle/>
                    <a:p>
                      <a:pPr marL="0" marR="0" indent="0" algn="ctr" defTabSz="4389120" rtl="0" eaLnBrk="1" fontAlgn="auto" latinLnBrk="0" hangingPunct="1">
                        <a:lnSpc>
                          <a:spcPct val="100000"/>
                        </a:lnSpc>
                        <a:spcBef>
                          <a:spcPts val="0"/>
                        </a:spcBef>
                        <a:spcAft>
                          <a:spcPts val="0"/>
                        </a:spcAft>
                        <a:buClrTx/>
                        <a:buSzTx/>
                        <a:buFontTx/>
                        <a:buNone/>
                        <a:defRPr/>
                      </a:pPr>
                      <a:r>
                        <a:rPr lang="en-US" sz="3310" b="0" spc="600" dirty="0">
                          <a:solidFill>
                            <a:srgbClr val="1F3A4E"/>
                          </a:solidFill>
                          <a:latin typeface="Arial Black" panose="020B0A04020102020204" pitchFamily="34" charset="0"/>
                        </a:rPr>
                        <a:t>QUICK START GUIDE</a:t>
                      </a:r>
                      <a:br>
                        <a:rPr lang="en-US" sz="3310" b="0" spc="600" dirty="0">
                          <a:solidFill>
                            <a:srgbClr val="1F3A4E"/>
                          </a:solidFill>
                          <a:latin typeface="Arial Black" panose="020B0A04020102020204" pitchFamily="34" charset="0"/>
                        </a:rPr>
                      </a:br>
                      <a:r>
                        <a:rPr lang="en-US" sz="2760" b="1" spc="0" dirty="0">
                          <a:solidFill>
                            <a:srgbClr val="FF0000"/>
                          </a:solidFill>
                          <a:latin typeface="Trebuchet MS" panose="020B0603020202020204" pitchFamily="34" charset="0"/>
                        </a:rPr>
                        <a:t>(THIS SIDEBAR WILL NOT PRINT)</a:t>
                      </a:r>
                      <a:endParaRPr lang="en-US" sz="3310" b="1" spc="600" dirty="0">
                        <a:solidFill>
                          <a:schemeClr val="bg1"/>
                        </a:solidFill>
                        <a:latin typeface="Trebuchet MS" panose="020B0603020202020204" pitchFamily="34" charset="0"/>
                      </a:endParaRPr>
                    </a:p>
                  </a:txBody>
                  <a:tcPr marL="119380" marR="59690" marT="93980" marB="31115">
                    <a:solidFill>
                      <a:srgbClr val="FFC000"/>
                    </a:solidFill>
                  </a:tcPr>
                </a:tc>
                <a:tc hMerge="1">
                  <a:tcPr/>
                </a:tc>
              </a:tr>
              <a:tr h="3839210">
                <a:tc gridSpan="2">
                  <a:txBody>
                    <a:bodyPr/>
                    <a:lstStyle/>
                    <a:p>
                      <a:pPr defTabSz="3765550"/>
                      <a:r>
                        <a:rPr lang="en-US" sz="2205" i="0" dirty="0">
                          <a:solidFill>
                            <a:srgbClr val="D9D9D9"/>
                          </a:solidFill>
                          <a:latin typeface="Arial" panose="020B0604020202020204"/>
                          <a:cs typeface="Arial" panose="020B0604020202020204"/>
                        </a:rPr>
                        <a:t>This PowerPoint template produces a </a:t>
                      </a:r>
                      <a:r>
                        <a:rPr lang="en-US" sz="2205" i="0" dirty="0">
                          <a:solidFill>
                            <a:srgbClr val="FFC000"/>
                          </a:solidFill>
                          <a:latin typeface="Arial" panose="020B0604020202020204"/>
                          <a:cs typeface="Arial" panose="020B0604020202020204"/>
                        </a:rPr>
                        <a:t>91x122cm </a:t>
                      </a:r>
                      <a:r>
                        <a:rPr lang="en-US" sz="2205" i="0" dirty="0">
                          <a:solidFill>
                            <a:srgbClr val="D9D9D9"/>
                          </a:solidFill>
                          <a:latin typeface="Arial" panose="020B0604020202020204"/>
                          <a:cs typeface="Arial" panose="020B0604020202020204"/>
                        </a:rPr>
                        <a:t>presentation poster. You can use it to create your research poster by placing your title, subtitle, text, tables, charts and photos. </a:t>
                      </a:r>
                      <a:endParaRPr lang="en-US" sz="2205" i="0" dirty="0">
                        <a:solidFill>
                          <a:srgbClr val="D9D9D9"/>
                        </a:solidFill>
                        <a:latin typeface="Arial" panose="020B0604020202020204"/>
                        <a:cs typeface="Arial" panose="020B0604020202020204"/>
                      </a:endParaRPr>
                    </a:p>
                    <a:p>
                      <a:pPr defTabSz="3765550"/>
                      <a:endParaRPr lang="en-US" sz="2205" i="0" dirty="0">
                        <a:solidFill>
                          <a:srgbClr val="D9D9D9"/>
                        </a:solidFill>
                        <a:latin typeface="Arial" panose="020B0604020202020204"/>
                        <a:cs typeface="Arial" panose="020B0604020202020204"/>
                      </a:endParaRPr>
                    </a:p>
                    <a:p>
                      <a:pPr defTabSz="3765550"/>
                      <a:r>
                        <a:rPr lang="en-US" sz="2205" i="0" dirty="0">
                          <a:solidFill>
                            <a:srgbClr val="D9D9D9"/>
                          </a:solidFill>
                          <a:latin typeface="Arial" panose="020B0604020202020204"/>
                          <a:cs typeface="Arial" panose="020B0604020202020204"/>
                        </a:rPr>
                        <a:t>We provide a series of online tutorials that will guide you through the poster design process and answer your poster production questions. For complete template tutorials, go online to </a:t>
                      </a:r>
                      <a:r>
                        <a:rPr lang="en-US" sz="2205" i="0" dirty="0" err="1">
                          <a:solidFill>
                            <a:srgbClr val="FFC000"/>
                          </a:solidFill>
                          <a:latin typeface="Arial" panose="020B0604020202020204"/>
                          <a:cs typeface="Arial" panose="020B0604020202020204"/>
                        </a:rPr>
                        <a:t>PosterPresentations.com</a:t>
                      </a:r>
                      <a:r>
                        <a:rPr lang="en-US" sz="2205" i="0" dirty="0">
                          <a:solidFill>
                            <a:srgbClr val="D9D9D9"/>
                          </a:solidFill>
                          <a:latin typeface="Arial" panose="020B0604020202020204"/>
                          <a:cs typeface="Arial" panose="020B0604020202020204"/>
                        </a:rPr>
                        <a:t> and click on the  </a:t>
                      </a:r>
                      <a:r>
                        <a:rPr lang="en-US" sz="2205" i="0" dirty="0">
                          <a:solidFill>
                            <a:srgbClr val="FFC000"/>
                          </a:solidFill>
                          <a:latin typeface="Arial" panose="020B0604020202020204"/>
                          <a:cs typeface="Arial" panose="020B0604020202020204"/>
                        </a:rPr>
                        <a:t>HELP DESK</a:t>
                      </a:r>
                      <a:r>
                        <a:rPr lang="en-US" sz="2205" i="0" baseline="0" dirty="0">
                          <a:solidFill>
                            <a:srgbClr val="D9D9D9"/>
                          </a:solidFill>
                          <a:latin typeface="Arial" panose="020B0604020202020204"/>
                          <a:cs typeface="Arial" panose="020B0604020202020204"/>
                        </a:rPr>
                        <a:t> </a:t>
                      </a:r>
                      <a:r>
                        <a:rPr lang="en-US" sz="2205" i="0" dirty="0">
                          <a:solidFill>
                            <a:srgbClr val="D9D9D9"/>
                          </a:solidFill>
                          <a:latin typeface="Arial" panose="020B0604020202020204"/>
                          <a:cs typeface="Arial" panose="020B0604020202020204"/>
                        </a:rPr>
                        <a:t>tab.</a:t>
                      </a:r>
                      <a:endParaRPr lang="en-US" sz="2205" i="0" dirty="0">
                        <a:solidFill>
                          <a:srgbClr val="D9D9D9"/>
                        </a:solidFill>
                        <a:latin typeface="Arial" panose="020B0604020202020204"/>
                        <a:cs typeface="Arial" panose="020B0604020202020204"/>
                      </a:endParaRPr>
                    </a:p>
                    <a:p>
                      <a:pPr defTabSz="3765550"/>
                      <a:endParaRPr lang="en-US" sz="2205" i="0" dirty="0">
                        <a:solidFill>
                          <a:srgbClr val="D9D9D9"/>
                        </a:solidFill>
                        <a:latin typeface="Arial" panose="020B0604020202020204"/>
                        <a:cs typeface="Arial" panose="020B0604020202020204"/>
                      </a:endParaRPr>
                    </a:p>
                    <a:p>
                      <a:pPr defTabSz="3765550"/>
                      <a:r>
                        <a:rPr lang="en-US" sz="2205" i="0" dirty="0">
                          <a:solidFill>
                            <a:srgbClr val="D9D9D9"/>
                          </a:solidFill>
                          <a:latin typeface="Arial" panose="020B0604020202020204"/>
                          <a:cs typeface="Arial" panose="020B0604020202020204"/>
                        </a:rPr>
                        <a:t>To print your poster using our same-day professional printing service, go online to </a:t>
                      </a:r>
                      <a:r>
                        <a:rPr lang="en-US" sz="2205" i="0" dirty="0" err="1">
                          <a:solidFill>
                            <a:srgbClr val="FFC000"/>
                          </a:solidFill>
                          <a:latin typeface="Arial" panose="020B0604020202020204"/>
                          <a:cs typeface="Arial" panose="020B0604020202020204"/>
                        </a:rPr>
                        <a:t>PosterPresentations.com</a:t>
                      </a:r>
                      <a:r>
                        <a:rPr lang="en-US" sz="2205" i="0" dirty="0">
                          <a:solidFill>
                            <a:srgbClr val="D9D9D9"/>
                          </a:solidFill>
                          <a:latin typeface="Arial" panose="020B0604020202020204"/>
                          <a:cs typeface="Arial" panose="020B0604020202020204"/>
                        </a:rPr>
                        <a:t> and click on "</a:t>
                      </a:r>
                      <a:r>
                        <a:rPr lang="en-US" sz="2205" i="0" dirty="0">
                          <a:solidFill>
                            <a:srgbClr val="FFC000"/>
                          </a:solidFill>
                          <a:latin typeface="Arial" panose="020B0604020202020204"/>
                          <a:cs typeface="Arial" panose="020B0604020202020204"/>
                        </a:rPr>
                        <a:t>Order your poster</a:t>
                      </a:r>
                      <a:r>
                        <a:rPr lang="en-US" sz="2205" i="0" dirty="0">
                          <a:solidFill>
                            <a:srgbClr val="D9D9D9"/>
                          </a:solidFill>
                          <a:latin typeface="Arial" panose="020B0604020202020204"/>
                          <a:cs typeface="Arial" panose="020B0604020202020204"/>
                        </a:rPr>
                        <a:t>".</a:t>
                      </a:r>
                      <a:endParaRPr lang="en-US" sz="2205" b="1" dirty="0">
                        <a:solidFill>
                          <a:srgbClr val="D9D9D9"/>
                        </a:solidFill>
                        <a:latin typeface="Arial" panose="020B0604020202020204"/>
                        <a:cs typeface="Arial" panose="020B0604020202020204"/>
                      </a:endParaRPr>
                    </a:p>
                  </a:txBody>
                  <a:tcPr marL="119380" marR="59690" marT="93980" marB="31115">
                    <a:solidFill>
                      <a:srgbClr val="010101"/>
                    </a:solidFill>
                  </a:tcPr>
                </a:tc>
                <a:tc hMerge="1">
                  <a:tcPr>
                    <a:solidFill>
                      <a:schemeClr val="tx1">
                        <a:lumMod val="95000"/>
                        <a:lumOff val="5000"/>
                      </a:schemeClr>
                    </a:solidFill>
                  </a:tcPr>
                </a:tc>
              </a:tr>
              <a:tr h="4308475">
                <a:tc>
                  <a:txBody>
                    <a:bodyPr/>
                    <a:lstStyle/>
                    <a:p>
                      <a:pPr algn="ctr"/>
                      <a:endParaRPr lang="en-US" sz="2205" dirty="0">
                        <a:solidFill>
                          <a:srgbClr val="1F3A4E"/>
                        </a:solidFill>
                      </a:endParaRPr>
                    </a:p>
                    <a:p>
                      <a:pPr algn="ctr"/>
                      <a:endParaRPr lang="en-US" sz="2205" dirty="0">
                        <a:solidFill>
                          <a:srgbClr val="1F3A4E"/>
                        </a:solidFill>
                      </a:endParaRPr>
                    </a:p>
                    <a:p>
                      <a:pPr algn="ctr"/>
                      <a:r>
                        <a:rPr lang="en-US" sz="2205" dirty="0">
                          <a:solidFill>
                            <a:schemeClr val="bg1"/>
                          </a:solidFill>
                          <a:latin typeface="Arial" panose="020B0604020202020204" pitchFamily="34" charset="0"/>
                          <a:cs typeface="Arial" panose="020B0604020202020204" pitchFamily="34" charset="0"/>
                        </a:rPr>
                        <a:t>This is a template for a</a:t>
                      </a:r>
                      <a:endParaRPr lang="en-US" sz="2205" dirty="0">
                        <a:solidFill>
                          <a:schemeClr val="bg1"/>
                        </a:solidFill>
                        <a:latin typeface="Arial" panose="020B0604020202020204" pitchFamily="34" charset="0"/>
                        <a:cs typeface="Arial" panose="020B0604020202020204" pitchFamily="34" charset="0"/>
                      </a:endParaRPr>
                    </a:p>
                    <a:p>
                      <a:pPr algn="ctr"/>
                      <a:r>
                        <a:rPr lang="en-US" sz="2205" dirty="0">
                          <a:solidFill>
                            <a:schemeClr val="bg1"/>
                          </a:solidFill>
                          <a:latin typeface="Arial" panose="020B0604020202020204" pitchFamily="34" charset="0"/>
                          <a:cs typeface="Arial" panose="020B0604020202020204" pitchFamily="34" charset="0"/>
                        </a:rPr>
                        <a:t>presentation poster </a:t>
                      </a:r>
                      <a:br>
                        <a:rPr lang="en-US" sz="2205" dirty="0">
                          <a:solidFill>
                            <a:schemeClr val="bg1"/>
                          </a:solidFill>
                          <a:latin typeface="Arial" panose="020B0604020202020204" pitchFamily="34" charset="0"/>
                          <a:cs typeface="Arial" panose="020B0604020202020204" pitchFamily="34" charset="0"/>
                        </a:rPr>
                      </a:br>
                      <a:r>
                        <a:rPr lang="en-US" sz="3310" b="1" dirty="0">
                          <a:solidFill>
                            <a:srgbClr val="FFC000"/>
                          </a:solidFill>
                          <a:latin typeface="Arial" panose="020B0604020202020204" pitchFamily="34" charset="0"/>
                          <a:cs typeface="Arial" panose="020B0604020202020204" pitchFamily="34" charset="0"/>
                        </a:rPr>
                        <a:t>91x122cm</a:t>
                      </a:r>
                      <a:endParaRPr lang="en-US" sz="2205" dirty="0">
                        <a:solidFill>
                          <a:srgbClr val="1F3A4E"/>
                        </a:solidFill>
                      </a:endParaRPr>
                    </a:p>
                  </a:txBody>
                  <a:tcPr marL="59690" marR="59690" marT="31115" marB="31115">
                    <a:solidFill>
                      <a:srgbClr val="010101"/>
                    </a:solidFill>
                  </a:tcPr>
                </a:tc>
                <a:tc>
                  <a:txBody>
                    <a:bodyPr/>
                    <a:lstStyle/>
                    <a:p>
                      <a:pPr marL="0" marR="0" indent="0" algn="l" defTabSz="4389120" rtl="0" eaLnBrk="1" fontAlgn="auto" latinLnBrk="0" hangingPunct="1">
                        <a:lnSpc>
                          <a:spcPct val="100000"/>
                        </a:lnSpc>
                        <a:spcBef>
                          <a:spcPts val="0"/>
                        </a:spcBef>
                        <a:spcAft>
                          <a:spcPts val="0"/>
                        </a:spcAft>
                        <a:buClrTx/>
                        <a:buSzTx/>
                        <a:buFontTx/>
                        <a:buNone/>
                        <a:defRPr/>
                      </a:pPr>
                      <a:r>
                        <a:rPr lang="en-US" sz="2485" b="1" baseline="0" dirty="0">
                          <a:solidFill>
                            <a:srgbClr val="FFC000"/>
                          </a:solidFill>
                          <a:latin typeface="Arial" panose="020B0604020202020204" pitchFamily="34" charset="0"/>
                          <a:cs typeface="Arial" panose="020B0604020202020204" pitchFamily="34" charset="0"/>
                        </a:rPr>
                        <a:t>Important: Check the template size</a:t>
                      </a:r>
                      <a:br>
                        <a:rPr lang="en-US" sz="2205" b="0" baseline="0" dirty="0">
                          <a:solidFill>
                            <a:srgbClr val="FFC000"/>
                          </a:solidFill>
                          <a:latin typeface="Arial" panose="020B0604020202020204" pitchFamily="34" charset="0"/>
                          <a:cs typeface="Arial" panose="020B0604020202020204" pitchFamily="34" charset="0"/>
                        </a:rPr>
                      </a:br>
                      <a:r>
                        <a:rPr lang="en-US" sz="2205"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2205" b="0" baseline="0" dirty="0">
                          <a:solidFill>
                            <a:srgbClr val="D9D9D9"/>
                          </a:solidFill>
                          <a:latin typeface="Arial" panose="020B0604020202020204" pitchFamily="34" charset="0"/>
                          <a:cs typeface="Arial" panose="020B0604020202020204" pitchFamily="34" charset="0"/>
                        </a:rPr>
                      </a:br>
                      <a:r>
                        <a:rPr lang="en-US" sz="2205" b="0" baseline="0" dirty="0">
                          <a:solidFill>
                            <a:srgbClr val="D9D9D9"/>
                          </a:solidFill>
                          <a:latin typeface="Arial" panose="020B0604020202020204" pitchFamily="34" charset="0"/>
                          <a:cs typeface="Arial" panose="020B0604020202020204" pitchFamily="34" charset="0"/>
                        </a:rPr>
                        <a:t>This template can also be printed at the following sizes without distortion and without any additional formatting:</a:t>
                      </a:r>
                      <a:br>
                        <a:rPr lang="en-US" sz="2205" b="0" baseline="0" dirty="0">
                          <a:solidFill>
                            <a:srgbClr val="D9D9D9"/>
                          </a:solidFill>
                          <a:latin typeface="Arial" panose="020B0604020202020204" pitchFamily="34" charset="0"/>
                          <a:cs typeface="Arial" panose="020B0604020202020204" pitchFamily="34" charset="0"/>
                        </a:rPr>
                      </a:br>
                      <a:r>
                        <a:rPr lang="en-US" sz="2205" b="0" baseline="0" dirty="0">
                          <a:solidFill>
                            <a:srgbClr val="FFC000"/>
                          </a:solidFill>
                          <a:latin typeface="Arial" panose="020B0604020202020204" pitchFamily="34" charset="0"/>
                          <a:cs typeface="Arial" panose="020B0604020202020204" pitchFamily="34" charset="0"/>
                        </a:rPr>
                        <a:t>76x102 cm</a:t>
                      </a:r>
                      <a:br>
                        <a:rPr lang="en-US" sz="2205" b="0" baseline="0" dirty="0">
                          <a:solidFill>
                            <a:srgbClr val="FFC000"/>
                          </a:solidFill>
                          <a:latin typeface="Arial" panose="020B0604020202020204" pitchFamily="34" charset="0"/>
                          <a:cs typeface="Arial" panose="020B0604020202020204" pitchFamily="34" charset="0"/>
                        </a:rPr>
                      </a:br>
                      <a:r>
                        <a:rPr lang="en-US" sz="2205" b="0" baseline="0" dirty="0">
                          <a:solidFill>
                            <a:srgbClr val="FFC000"/>
                          </a:solidFill>
                          <a:latin typeface="Arial" panose="020B0604020202020204" pitchFamily="34" charset="0"/>
                          <a:cs typeface="Arial" panose="020B0604020202020204" pitchFamily="34" charset="0"/>
                        </a:rPr>
                        <a:t>36x48 inches</a:t>
                      </a:r>
                      <a:endParaRPr lang="en-US" sz="2205" b="0" baseline="0" dirty="0">
                        <a:solidFill>
                          <a:srgbClr val="FFC000"/>
                        </a:solidFill>
                        <a:latin typeface="Arial" panose="020B0604020202020204" pitchFamily="34" charset="0"/>
                        <a:cs typeface="Arial" panose="020B0604020202020204" pitchFamily="34" charset="0"/>
                      </a:endParaRPr>
                    </a:p>
                  </a:txBody>
                  <a:tcPr marL="119380" marR="59690" marT="93980" marB="31115">
                    <a:solidFill>
                      <a:srgbClr val="010101"/>
                    </a:solidFill>
                  </a:tcPr>
                </a:tc>
              </a:tr>
              <a:tr h="4395470">
                <a:tc>
                  <a:txBody>
                    <a:bodyPr/>
                    <a:lstStyle/>
                    <a:p>
                      <a:endParaRPr lang="en-US" sz="2205" dirty="0">
                        <a:solidFill>
                          <a:srgbClr val="1F3A4E"/>
                        </a:solidFill>
                      </a:endParaRPr>
                    </a:p>
                  </a:txBody>
                  <a:tcPr marL="59690" marR="59690" marT="31115" marB="31115">
                    <a:blipFill rotWithShape="1">
                      <a:blip r:embed="rId2"/>
                      <a:stretch>
                        <a:fillRect/>
                      </a:stretch>
                    </a:blipFill>
                  </a:tcPr>
                </a:tc>
                <a:tc>
                  <a:txBody>
                    <a:bodyPr/>
                    <a:lstStyle/>
                    <a:p>
                      <a:pPr algn="l"/>
                      <a:r>
                        <a:rPr lang="en-US" sz="2485" b="1" baseline="0" dirty="0">
                          <a:solidFill>
                            <a:srgbClr val="FFC000"/>
                          </a:solidFill>
                          <a:latin typeface="Arial" panose="020B0604020202020204" pitchFamily="34" charset="0"/>
                          <a:cs typeface="Arial" panose="020B0604020202020204" pitchFamily="34" charset="0"/>
                        </a:rPr>
                        <a:t>How to </a:t>
                      </a:r>
                      <a:r>
                        <a:rPr lang="en-US" sz="3725" b="1" baseline="0" dirty="0">
                          <a:solidFill>
                            <a:srgbClr val="FFC000"/>
                          </a:solidFill>
                          <a:latin typeface="Arial" panose="020B0604020202020204" pitchFamily="34" charset="0"/>
                          <a:cs typeface="Arial" panose="020B0604020202020204" pitchFamily="34" charset="0"/>
                        </a:rPr>
                        <a:t>Zoom in </a:t>
                      </a:r>
                      <a:r>
                        <a:rPr lang="en-US" sz="2485" b="1" baseline="0" dirty="0">
                          <a:solidFill>
                            <a:srgbClr val="FFC000"/>
                          </a:solidFill>
                          <a:latin typeface="Arial" panose="020B0604020202020204" pitchFamily="34" charset="0"/>
                          <a:cs typeface="Arial" panose="020B0604020202020204" pitchFamily="34" charset="0"/>
                        </a:rPr>
                        <a:t>and </a:t>
                      </a:r>
                      <a:r>
                        <a:rPr lang="en-US" sz="1930" b="1" baseline="0" dirty="0">
                          <a:solidFill>
                            <a:srgbClr val="FFC000"/>
                          </a:solidFill>
                          <a:latin typeface="Arial" panose="020B0604020202020204" pitchFamily="34" charset="0"/>
                          <a:cs typeface="Arial" panose="020B0604020202020204" pitchFamily="34" charset="0"/>
                        </a:rPr>
                        <a:t>out</a:t>
                      </a:r>
                      <a:endParaRPr lang="en-US" sz="2485" b="1" baseline="0" dirty="0">
                        <a:solidFill>
                          <a:srgbClr val="FFC000"/>
                        </a:solidFill>
                        <a:latin typeface="Arial" panose="020B0604020202020204" pitchFamily="34" charset="0"/>
                        <a:cs typeface="Arial" panose="020B0604020202020204" pitchFamily="34" charset="0"/>
                      </a:endParaRPr>
                    </a:p>
                    <a:p>
                      <a:pPr algn="l"/>
                      <a:r>
                        <a:rPr lang="en-US" sz="2205"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2205" b="0" baseline="0" dirty="0">
                          <a:solidFill>
                            <a:srgbClr val="D9D9D9"/>
                          </a:solidFill>
                          <a:latin typeface="Arial" panose="020B0604020202020204" pitchFamily="34" charset="0"/>
                          <a:cs typeface="Arial" panose="020B0604020202020204" pitchFamily="34" charset="0"/>
                        </a:rPr>
                      </a:br>
                      <a:r>
                        <a:rPr lang="en-US" sz="2205" b="0" baseline="0" dirty="0">
                          <a:solidFill>
                            <a:srgbClr val="FFC000"/>
                          </a:solidFill>
                          <a:latin typeface="Arial" panose="020B0604020202020204" pitchFamily="34" charset="0"/>
                          <a:cs typeface="Arial" panose="020B0604020202020204" pitchFamily="34" charset="0"/>
                        </a:rPr>
                        <a:t>1. </a:t>
                      </a:r>
                      <a:r>
                        <a:rPr lang="en-US" sz="2205"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2205" b="0" baseline="0" dirty="0">
                          <a:solidFill>
                            <a:srgbClr val="D9D9D9"/>
                          </a:solidFill>
                          <a:latin typeface="Arial" panose="020B0604020202020204" pitchFamily="34" charset="0"/>
                          <a:cs typeface="Arial" panose="020B0604020202020204" pitchFamily="34" charset="0"/>
                        </a:rPr>
                      </a:br>
                      <a:r>
                        <a:rPr lang="en-US" sz="2205" b="0" baseline="0" dirty="0">
                          <a:solidFill>
                            <a:srgbClr val="FFC000"/>
                          </a:solidFill>
                          <a:latin typeface="Arial" panose="020B0604020202020204" pitchFamily="34" charset="0"/>
                          <a:cs typeface="Arial" panose="020B0604020202020204" pitchFamily="34" charset="0"/>
                        </a:rPr>
                        <a:t>2. </a:t>
                      </a:r>
                      <a:r>
                        <a:rPr lang="en-US" sz="2205"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endParaRPr lang="en-US" sz="2205" b="0" baseline="0" dirty="0">
                        <a:solidFill>
                          <a:srgbClr val="D9D9D9"/>
                        </a:solidFill>
                        <a:latin typeface="Arial" panose="020B0604020202020204" pitchFamily="34" charset="0"/>
                        <a:cs typeface="Arial" panose="020B0604020202020204" pitchFamily="34" charset="0"/>
                      </a:endParaRPr>
                    </a:p>
                  </a:txBody>
                  <a:tcPr marL="119380" marR="59690" marT="93980" marB="31115">
                    <a:solidFill>
                      <a:srgbClr val="010101"/>
                    </a:solidFill>
                  </a:tcPr>
                </a:tc>
              </a:tr>
              <a:tr h="2124075">
                <a:tc gridSpan="2">
                  <a:txBody>
                    <a:bodyPr/>
                    <a:lstStyle/>
                    <a:p>
                      <a:pPr marL="0" marR="0" lvl="0" indent="0" algn="l" defTabSz="4389120" rtl="0" eaLnBrk="1" fontAlgn="auto" latinLnBrk="0" hangingPunct="1">
                        <a:lnSpc>
                          <a:spcPct val="100000"/>
                        </a:lnSpc>
                        <a:spcBef>
                          <a:spcPts val="0"/>
                        </a:spcBef>
                        <a:spcAft>
                          <a:spcPts val="0"/>
                        </a:spcAft>
                        <a:buClrTx/>
                        <a:buSzTx/>
                        <a:buFontTx/>
                        <a:buNone/>
                        <a:defRPr/>
                      </a:pPr>
                      <a:r>
                        <a:rPr lang="en-US" sz="2485" b="1" baseline="0" dirty="0">
                          <a:solidFill>
                            <a:srgbClr val="FFC000"/>
                          </a:solidFill>
                          <a:latin typeface="Arial" panose="020B0604020202020204" pitchFamily="34" charset="0"/>
                          <a:cs typeface="Arial" panose="020B0604020202020204" pitchFamily="34" charset="0"/>
                        </a:rPr>
                        <a:t>Ruler and Guides</a:t>
                      </a:r>
                      <a:br>
                        <a:rPr lang="en-US" sz="2205" b="0" baseline="0" dirty="0">
                          <a:solidFill>
                            <a:srgbClr val="FFC000"/>
                          </a:solidFill>
                          <a:latin typeface="Arial" panose="020B0604020202020204" pitchFamily="34" charset="0"/>
                          <a:cs typeface="Arial" panose="020B0604020202020204" pitchFamily="34" charset="0"/>
                        </a:rPr>
                      </a:br>
                      <a:r>
                        <a:rPr lang="en-US" sz="2205"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endParaRPr lang="en-US" sz="2205" b="0" baseline="0" dirty="0">
                        <a:solidFill>
                          <a:srgbClr val="D9D9D9"/>
                        </a:solidFill>
                        <a:latin typeface="Arial" panose="020B0604020202020204" pitchFamily="34" charset="0"/>
                        <a:cs typeface="Arial" panose="020B0604020202020204" pitchFamily="34" charset="0"/>
                      </a:endParaRPr>
                    </a:p>
                  </a:txBody>
                  <a:tcPr marL="59690" marR="59690" marT="31115" marB="31115">
                    <a:solidFill>
                      <a:srgbClr val="010101"/>
                    </a:solidFill>
                  </a:tcPr>
                </a:tc>
                <a:tc hMerge="1">
                  <a:tcPr marL="182880" marT="137160">
                    <a:solidFill>
                      <a:schemeClr val="tx1">
                        <a:lumMod val="95000"/>
                        <a:lumOff val="5000"/>
                      </a:schemeClr>
                    </a:solidFill>
                  </a:tcPr>
                </a:tc>
              </a:tr>
              <a:tr h="4206240">
                <a:tc>
                  <a:txBody>
                    <a:bodyPr/>
                    <a:lstStyle/>
                    <a:p>
                      <a:endParaRPr lang="en-US" sz="2205" dirty="0">
                        <a:solidFill>
                          <a:srgbClr val="1F3A4E"/>
                        </a:solidFill>
                      </a:endParaRPr>
                    </a:p>
                  </a:txBody>
                  <a:tcPr marL="59690" marR="59690" marT="31115" marB="31115">
                    <a:blipFill rotWithShape="1">
                      <a:blip r:embed="rId3"/>
                      <a:stretch>
                        <a:fillRect/>
                      </a:stretch>
                    </a:blipFill>
                  </a:tcPr>
                </a:tc>
                <a:tc>
                  <a:txBody>
                    <a:bodyPr/>
                    <a:lstStyle/>
                    <a:p>
                      <a:pPr marL="0" lvl="1" indent="0" algn="l" defTabSz="114300"/>
                      <a:r>
                        <a:rPr lang="en-US" sz="2485" b="1" baseline="0" dirty="0">
                          <a:solidFill>
                            <a:srgbClr val="FFC000"/>
                          </a:solidFill>
                          <a:latin typeface="Arial" panose="020B0604020202020204" pitchFamily="34" charset="0"/>
                          <a:cs typeface="Arial" panose="020B0604020202020204" pitchFamily="34" charset="0"/>
                        </a:rPr>
                        <a:t>Headers and text containers</a:t>
                      </a:r>
                      <a:br>
                        <a:rPr lang="en-US" sz="2205" b="0" baseline="0" dirty="0">
                          <a:solidFill>
                            <a:schemeClr val="bg1"/>
                          </a:solidFill>
                          <a:latin typeface="Arial" panose="020B0604020202020204" pitchFamily="34" charset="0"/>
                          <a:cs typeface="Arial" panose="020B0604020202020204" pitchFamily="34" charset="0"/>
                        </a:rPr>
                      </a:br>
                      <a:r>
                        <a:rPr lang="en-US" sz="2205"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2205" b="0" baseline="0" dirty="0">
                          <a:solidFill>
                            <a:schemeClr val="bg1"/>
                          </a:solidFill>
                          <a:latin typeface="Arial" panose="020B0604020202020204" pitchFamily="34" charset="0"/>
                          <a:cs typeface="Arial" panose="020B0604020202020204" pitchFamily="34" charset="0"/>
                        </a:rPr>
                      </a:br>
                      <a:r>
                        <a:rPr lang="en-US" sz="2205" b="0" baseline="0" dirty="0">
                          <a:solidFill>
                            <a:srgbClr val="FFC000"/>
                          </a:solidFill>
                          <a:latin typeface="Arial" panose="020B0604020202020204" pitchFamily="34" charset="0"/>
                          <a:cs typeface="Arial" panose="020B0604020202020204" pitchFamily="34" charset="0"/>
                        </a:rPr>
                        <a:t>-</a:t>
                      </a:r>
                      <a:r>
                        <a:rPr lang="en-US" sz="2205" b="0" baseline="0" dirty="0">
                          <a:solidFill>
                            <a:schemeClr val="bg1"/>
                          </a:solidFill>
                          <a:latin typeface="Arial" panose="020B0604020202020204" pitchFamily="34" charset="0"/>
                          <a:cs typeface="Arial" panose="020B0604020202020204" pitchFamily="34" charset="0"/>
                        </a:rPr>
                        <a:t> </a:t>
                      </a:r>
                      <a:r>
                        <a:rPr lang="en-US" sz="2205"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2205" b="0" baseline="0" dirty="0">
                          <a:solidFill>
                            <a:schemeClr val="bg1"/>
                          </a:solidFill>
                          <a:latin typeface="Arial" panose="020B0604020202020204" pitchFamily="34" charset="0"/>
                          <a:cs typeface="Arial" panose="020B0604020202020204" pitchFamily="34" charset="0"/>
                        </a:rPr>
                      </a:br>
                      <a:r>
                        <a:rPr lang="en-US" sz="2205" b="0" baseline="0" dirty="0">
                          <a:solidFill>
                            <a:srgbClr val="FFC000"/>
                          </a:solidFill>
                          <a:latin typeface="Arial" panose="020B0604020202020204" pitchFamily="34" charset="0"/>
                          <a:cs typeface="Arial" panose="020B0604020202020204" pitchFamily="34" charset="0"/>
                        </a:rPr>
                        <a:t>-</a:t>
                      </a:r>
                      <a:r>
                        <a:rPr lang="en-US" sz="2205" b="0" baseline="0" dirty="0">
                          <a:solidFill>
                            <a:schemeClr val="bg1"/>
                          </a:solidFill>
                          <a:latin typeface="Arial" panose="020B0604020202020204" pitchFamily="34" charset="0"/>
                          <a:cs typeface="Arial" panose="020B0604020202020204" pitchFamily="34" charset="0"/>
                        </a:rPr>
                        <a:t> </a:t>
                      </a:r>
                      <a:r>
                        <a:rPr lang="en-US" sz="2205"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2205" b="0" baseline="0" dirty="0">
                          <a:solidFill>
                            <a:schemeClr val="bg1"/>
                          </a:solidFill>
                          <a:latin typeface="Arial" panose="020B0604020202020204" pitchFamily="34" charset="0"/>
                          <a:cs typeface="Arial" panose="020B0604020202020204" pitchFamily="34" charset="0"/>
                        </a:rPr>
                      </a:br>
                      <a:r>
                        <a:rPr lang="en-US" sz="2205" b="0" baseline="0" dirty="0">
                          <a:solidFill>
                            <a:srgbClr val="FFC000"/>
                          </a:solidFill>
                          <a:latin typeface="Arial" panose="020B0604020202020204" pitchFamily="34" charset="0"/>
                          <a:cs typeface="Arial" panose="020B0604020202020204" pitchFamily="34" charset="0"/>
                        </a:rPr>
                        <a:t>-</a:t>
                      </a:r>
                      <a:r>
                        <a:rPr lang="en-US" sz="2205" b="0" baseline="0" dirty="0">
                          <a:solidFill>
                            <a:schemeClr val="bg1"/>
                          </a:solidFill>
                          <a:latin typeface="Arial" panose="020B0604020202020204" pitchFamily="34" charset="0"/>
                          <a:cs typeface="Arial" panose="020B0604020202020204" pitchFamily="34" charset="0"/>
                        </a:rPr>
                        <a:t> </a:t>
                      </a:r>
                      <a:r>
                        <a:rPr lang="en-US" sz="2205"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endParaRPr lang="en-US" sz="2205" b="0" baseline="0" dirty="0">
                        <a:solidFill>
                          <a:srgbClr val="D9D9D9"/>
                        </a:solidFill>
                        <a:latin typeface="Arial" panose="020B0604020202020204" pitchFamily="34" charset="0"/>
                        <a:cs typeface="Arial" panose="020B0604020202020204" pitchFamily="34" charset="0"/>
                      </a:endParaRPr>
                    </a:p>
                  </a:txBody>
                  <a:tcPr marL="119380" marR="59690" marT="93980" marB="31115">
                    <a:solidFill>
                      <a:srgbClr val="010101"/>
                    </a:solidFill>
                  </a:tcPr>
                </a:tc>
              </a:tr>
              <a:tr h="3470275">
                <a:tc gridSpan="2">
                  <a:txBody>
                    <a:bodyPr/>
                    <a:lstStyle/>
                    <a:p>
                      <a:r>
                        <a:rPr lang="en-US" sz="2485" b="1" dirty="0">
                          <a:solidFill>
                            <a:srgbClr val="FFC000"/>
                          </a:solidFill>
                          <a:latin typeface="Arial" panose="020B0604020202020204" pitchFamily="34" charset="0"/>
                          <a:cs typeface="Arial" panose="020B0604020202020204" pitchFamily="34" charset="0"/>
                        </a:rPr>
                        <a:t>Adding content to the poster</a:t>
                      </a:r>
                      <a:endParaRPr lang="en-US" sz="2485" b="1" dirty="0">
                        <a:solidFill>
                          <a:srgbClr val="FFC000"/>
                        </a:solidFill>
                        <a:latin typeface="Arial" panose="020B0604020202020204" pitchFamily="34" charset="0"/>
                        <a:cs typeface="Arial" panose="020B0604020202020204" pitchFamily="34" charset="0"/>
                      </a:endParaRPr>
                    </a:p>
                    <a:p>
                      <a:r>
                        <a:rPr lang="en-US" sz="2205"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endParaRPr lang="en-US" sz="2205" baseline="0" dirty="0">
                        <a:solidFill>
                          <a:srgbClr val="D9D9D9"/>
                        </a:solidFill>
                        <a:latin typeface="Arial" panose="020B0604020202020204" pitchFamily="34" charset="0"/>
                        <a:cs typeface="Arial" panose="020B0604020202020204" pitchFamily="34" charset="0"/>
                      </a:endParaRPr>
                    </a:p>
                    <a:p>
                      <a:pPr marL="342900" indent="-342900">
                        <a:buFontTx/>
                        <a:buChar char="-"/>
                      </a:pPr>
                      <a:r>
                        <a:rPr lang="en-US" sz="2205"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2205" dirty="0">
                        <a:solidFill>
                          <a:srgbClr val="D9D9D9"/>
                        </a:solidFill>
                        <a:latin typeface="Arial" panose="020B0604020202020204" pitchFamily="34" charset="0"/>
                        <a:cs typeface="Arial" panose="020B0604020202020204" pitchFamily="34" charset="0"/>
                      </a:endParaRPr>
                    </a:p>
                  </a:txBody>
                  <a:tcPr marL="59690" marR="59690" marT="31115" marB="31115">
                    <a:solidFill>
                      <a:srgbClr val="010101"/>
                    </a:solidFill>
                  </a:tcPr>
                </a:tc>
                <a:tc hMerge="1">
                  <a:tcPr marL="182880" marT="137160">
                    <a:solidFill>
                      <a:srgbClr val="010101"/>
                    </a:solidFill>
                  </a:tcPr>
                </a:tc>
              </a:tr>
              <a:tr h="2193290">
                <a:tc gridSpan="2">
                  <a:txBody>
                    <a:bodyPr/>
                    <a:lstStyle/>
                    <a:p>
                      <a:pPr marL="0" marR="0" lvl="0" indent="0" algn="l" defTabSz="1518285" rtl="0" eaLnBrk="1" fontAlgn="auto" latinLnBrk="0" hangingPunct="1">
                        <a:lnSpc>
                          <a:spcPct val="100000"/>
                        </a:lnSpc>
                        <a:spcBef>
                          <a:spcPts val="0"/>
                        </a:spcBef>
                        <a:spcAft>
                          <a:spcPts val="0"/>
                        </a:spcAft>
                        <a:buClrTx/>
                        <a:buSzTx/>
                        <a:buFontTx/>
                        <a:buNone/>
                        <a:defRPr/>
                      </a:pPr>
                      <a:r>
                        <a:rPr lang="en-US" sz="2485" b="1" noProof="0" dirty="0">
                          <a:solidFill>
                            <a:srgbClr val="FFC000"/>
                          </a:solidFill>
                          <a:latin typeface="Arial" panose="020B0604020202020204" pitchFamily="34" charset="0"/>
                          <a:cs typeface="Arial" panose="020B0604020202020204" pitchFamily="34" charset="0"/>
                        </a:rPr>
                        <a:t>Photos</a:t>
                      </a:r>
                      <a:endParaRPr lang="en-US" sz="2485" b="1" noProof="0" dirty="0">
                        <a:solidFill>
                          <a:srgbClr val="FFC000"/>
                        </a:solidFill>
                        <a:latin typeface="Arial" panose="020B0604020202020204" pitchFamily="34" charset="0"/>
                        <a:cs typeface="Arial" panose="020B0604020202020204" pitchFamily="34" charset="0"/>
                      </a:endParaRPr>
                    </a:p>
                    <a:p>
                      <a:pPr marL="0" marR="0" lvl="0" indent="0" algn="l" defTabSz="977900" rtl="0" eaLnBrk="1" fontAlgn="auto" latinLnBrk="0" hangingPunct="1">
                        <a:lnSpc>
                          <a:spcPct val="100000"/>
                        </a:lnSpc>
                        <a:spcBef>
                          <a:spcPts val="0"/>
                        </a:spcBef>
                        <a:spcAft>
                          <a:spcPts val="0"/>
                        </a:spcAft>
                        <a:buClrTx/>
                        <a:buSzTx/>
                        <a:buFontTx/>
                        <a:buNone/>
                        <a:defRPr/>
                      </a:pPr>
                      <a:r>
                        <a:rPr kumimoji="0" lang="en-US" sz="2205" b="0" i="0" u="none" strike="noStrike" kern="1200" cap="none" spc="0" normalizeH="0" baseline="0" noProof="0" dirty="0">
                          <a:ln>
                            <a:noFill/>
                          </a:ln>
                          <a:solidFill>
                            <a:srgbClr val="D9D9D9"/>
                          </a:solidFill>
                          <a:effectLst/>
                          <a:uLnTx/>
                          <a:uFillTx/>
                          <a:latin typeface="Arial" panose="020B0604020202020204"/>
                          <a:ea typeface="+mn-ea"/>
                          <a:cs typeface="Arial" panose="020B0604020202020204"/>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endParaRPr kumimoji="0" lang="en-US" sz="2205" b="0" i="0" u="none" strike="noStrike" kern="1200" cap="none" spc="0" normalizeH="0" baseline="0" noProof="0" dirty="0">
                        <a:ln>
                          <a:noFill/>
                        </a:ln>
                        <a:solidFill>
                          <a:srgbClr val="D9D9D9"/>
                        </a:solidFill>
                        <a:effectLst/>
                        <a:uLnTx/>
                        <a:uFillTx/>
                        <a:latin typeface="Arial" panose="020B0604020202020204"/>
                        <a:ea typeface="+mn-ea"/>
                        <a:cs typeface="Arial" panose="020B0604020202020204"/>
                      </a:endParaRPr>
                    </a:p>
                  </a:txBody>
                  <a:tcPr marL="119380" marR="59690" marT="93980" marB="31115">
                    <a:solidFill>
                      <a:srgbClr val="010101"/>
                    </a:solidFill>
                  </a:tcPr>
                </a:tc>
                <a:tc hMerge="1">
                  <a:tcPr/>
                </a:tc>
              </a:tr>
              <a:tr h="1875790">
                <a:tc gridSpan="2">
                  <a:txBody>
                    <a:bodyPr/>
                    <a:lstStyle/>
                    <a:p>
                      <a:endParaRPr lang="en-US" sz="2205" dirty="0">
                        <a:solidFill>
                          <a:schemeClr val="bg1"/>
                        </a:solidFill>
                        <a:latin typeface="Arial" panose="020B0604020202020204" pitchFamily="34" charset="0"/>
                        <a:cs typeface="Arial" panose="020B0604020202020204" pitchFamily="34" charset="0"/>
                      </a:endParaRPr>
                    </a:p>
                  </a:txBody>
                  <a:tcPr marL="119380" marR="59690" marT="93980" marB="31115">
                    <a:blipFill rotWithShape="1">
                      <a:blip r:embed="rId4"/>
                      <a:stretch>
                        <a:fillRect/>
                      </a:stretch>
                    </a:blipFill>
                  </a:tcPr>
                </a:tc>
                <a:tc hMerge="1">
                  <a:tcPr/>
                </a:tc>
              </a:tr>
              <a:tr h="1236980">
                <a:tc gridSpan="2">
                  <a:txBody>
                    <a:bodyPr/>
                    <a:lstStyle/>
                    <a:p>
                      <a:pPr marL="0" marR="0" lvl="0" indent="0" algn="l" defTabSz="1518285" rtl="0" eaLnBrk="1" fontAlgn="auto" latinLnBrk="0" hangingPunct="1">
                        <a:lnSpc>
                          <a:spcPct val="100000"/>
                        </a:lnSpc>
                        <a:spcBef>
                          <a:spcPts val="0"/>
                        </a:spcBef>
                        <a:spcAft>
                          <a:spcPts val="0"/>
                        </a:spcAft>
                        <a:buClrTx/>
                        <a:buSzTx/>
                        <a:buFontTx/>
                        <a:buNone/>
                        <a:defRPr/>
                      </a:pPr>
                      <a:r>
                        <a:rPr lang="en-US" sz="2485" b="1" noProof="0" dirty="0">
                          <a:solidFill>
                            <a:srgbClr val="FFC000"/>
                          </a:solidFill>
                          <a:latin typeface="Arial" panose="020B0604020202020204"/>
                          <a:cs typeface="Arial" panose="020B0604020202020204"/>
                        </a:rPr>
                        <a:t>Quality check your graphics</a:t>
                      </a:r>
                      <a:endParaRPr lang="en-US" sz="2485" b="1" noProof="0" dirty="0">
                        <a:solidFill>
                          <a:srgbClr val="FFC000"/>
                        </a:solidFill>
                        <a:latin typeface="Arial" panose="020B0604020202020204"/>
                        <a:cs typeface="Arial" panose="020B0604020202020204"/>
                      </a:endParaRPr>
                    </a:p>
                    <a:p>
                      <a:pPr marL="0" marR="0" lvl="0" indent="0" algn="l" defTabSz="1518285" rtl="0" eaLnBrk="1" fontAlgn="auto" latinLnBrk="0" hangingPunct="1">
                        <a:lnSpc>
                          <a:spcPct val="100000"/>
                        </a:lnSpc>
                        <a:spcBef>
                          <a:spcPts val="0"/>
                        </a:spcBef>
                        <a:spcAft>
                          <a:spcPts val="0"/>
                        </a:spcAft>
                        <a:buClrTx/>
                        <a:buSzTx/>
                        <a:buFontTx/>
                        <a:buNone/>
                        <a:defRPr/>
                      </a:pPr>
                      <a:r>
                        <a:rPr lang="en-US" sz="2205" noProof="0" dirty="0">
                          <a:solidFill>
                            <a:srgbClr val="D9D9D9"/>
                          </a:solidFill>
                          <a:latin typeface="Arial" panose="020B0604020202020204"/>
                          <a:cs typeface="Arial" panose="020B0604020202020204"/>
                        </a:rPr>
                        <a:t>Zoom in and look at your images at 100%-200% magnification. If they look clear, they will print well. </a:t>
                      </a:r>
                      <a:endParaRPr lang="en-US" sz="2205" noProof="0" dirty="0">
                        <a:solidFill>
                          <a:srgbClr val="D9D9D9"/>
                        </a:solidFill>
                        <a:latin typeface="Arial" panose="020B0604020202020204"/>
                        <a:cs typeface="Arial" panose="020B0604020202020204"/>
                      </a:endParaRPr>
                    </a:p>
                  </a:txBody>
                  <a:tcPr marL="119380" marR="59690" marT="93980" marB="31115">
                    <a:solidFill>
                      <a:srgbClr val="010101"/>
                    </a:solidFill>
                  </a:tcPr>
                </a:tc>
                <a:tc hMerge="1">
                  <a:tcPr>
                    <a:solidFill>
                      <a:schemeClr val="tx1">
                        <a:lumMod val="95000"/>
                        <a:lumOff val="5000"/>
                      </a:schemeClr>
                    </a:solidFill>
                  </a:tcPr>
                </a:tc>
              </a:tr>
              <a:tr h="2218055">
                <a:tc gridSpan="2">
                  <a:txBody>
                    <a:bodyPr/>
                    <a:lstStyle/>
                    <a:p>
                      <a:pPr marL="0" marR="0" lvl="0" indent="0" algn="l" defTabSz="1518285" rtl="0" eaLnBrk="1" fontAlgn="auto" latinLnBrk="0" hangingPunct="1">
                        <a:lnSpc>
                          <a:spcPct val="100000"/>
                        </a:lnSpc>
                        <a:spcBef>
                          <a:spcPts val="0"/>
                        </a:spcBef>
                        <a:spcAft>
                          <a:spcPts val="0"/>
                        </a:spcAft>
                        <a:buClrTx/>
                        <a:buSzTx/>
                        <a:buFontTx/>
                        <a:buNone/>
                        <a:defRPr/>
                      </a:pPr>
                      <a:endParaRPr lang="en-US" sz="2205" noProof="0" dirty="0">
                        <a:solidFill>
                          <a:schemeClr val="bg1"/>
                        </a:solidFill>
                        <a:latin typeface="Arial" panose="020B0604020202020204"/>
                        <a:cs typeface="Arial" panose="020B0604020202020204"/>
                      </a:endParaRPr>
                    </a:p>
                  </a:txBody>
                  <a:tcPr marL="119380" marR="59690" marT="93980" marB="31115">
                    <a:blipFill rotWithShape="1">
                      <a:blip r:embed="rId5"/>
                      <a:stretch>
                        <a:fillRect/>
                      </a:stretch>
                    </a:blipFill>
                  </a:tcPr>
                </a:tc>
                <a:tc hMerge="1">
                  <a:tcPr/>
                </a:tc>
              </a:tr>
            </a:tbl>
          </a:graphicData>
        </a:graphic>
      </p:graphicFrame>
      <p:graphicFrame>
        <p:nvGraphicFramePr>
          <p:cNvPr id="4" name="Table 3"/>
          <p:cNvGraphicFramePr>
            <a:graphicFrameLocks noGrp="1"/>
          </p:cNvGraphicFramePr>
          <p:nvPr userDrawn="1"/>
        </p:nvGraphicFramePr>
        <p:xfrm>
          <a:off x="21685321" y="25767"/>
          <a:ext cx="9255760" cy="30029785"/>
        </p:xfrm>
        <a:graphic>
          <a:graphicData uri="http://schemas.openxmlformats.org/drawingml/2006/table">
            <a:tbl>
              <a:tblPr firstRow="1" bandRow="1">
                <a:tableStyleId>{5C22544A-7EE6-4342-B048-85BDC9FD1C3A}</a:tableStyleId>
              </a:tblPr>
              <a:tblGrid>
                <a:gridCol w="3631565"/>
                <a:gridCol w="1091565"/>
                <a:gridCol w="4532630"/>
              </a:tblGrid>
              <a:tr h="1186815">
                <a:tc gridSpan="3">
                  <a:txBody>
                    <a:bodyPr/>
                    <a:lstStyle/>
                    <a:p>
                      <a:pPr marL="0" marR="0" indent="0" algn="ctr" defTabSz="4389120" rtl="0" eaLnBrk="1" fontAlgn="auto" latinLnBrk="0" hangingPunct="1">
                        <a:lnSpc>
                          <a:spcPct val="100000"/>
                        </a:lnSpc>
                        <a:spcBef>
                          <a:spcPts val="0"/>
                        </a:spcBef>
                        <a:spcAft>
                          <a:spcPts val="0"/>
                        </a:spcAft>
                        <a:buClrTx/>
                        <a:buSzTx/>
                        <a:buFontTx/>
                        <a:buNone/>
                        <a:defRPr/>
                      </a:pPr>
                      <a:r>
                        <a:rPr lang="en-US" sz="3310" b="0" spc="600" dirty="0">
                          <a:solidFill>
                            <a:srgbClr val="1F3A4E"/>
                          </a:solidFill>
                          <a:latin typeface="Arial Black" panose="020B0A04020102020204" pitchFamily="34" charset="0"/>
                        </a:rPr>
                        <a:t>QUICK START GUIDE</a:t>
                      </a:r>
                      <a:br>
                        <a:rPr lang="en-US" sz="3310" b="0" spc="600" dirty="0">
                          <a:solidFill>
                            <a:srgbClr val="1F3A4E"/>
                          </a:solidFill>
                          <a:latin typeface="Arial Black" panose="020B0A04020102020204" pitchFamily="34" charset="0"/>
                        </a:rPr>
                      </a:br>
                      <a:r>
                        <a:rPr lang="en-US" sz="2760" b="1" spc="0" dirty="0">
                          <a:solidFill>
                            <a:srgbClr val="FF0000"/>
                          </a:solidFill>
                          <a:latin typeface="Trebuchet MS" panose="020B0603020202020204" pitchFamily="34" charset="0"/>
                        </a:rPr>
                        <a:t>(THIS SIDEBAR WILL NOT PRINT)</a:t>
                      </a:r>
                      <a:endParaRPr lang="en-US" sz="3310" b="1" spc="600" dirty="0">
                        <a:solidFill>
                          <a:schemeClr val="bg1"/>
                        </a:solidFill>
                        <a:latin typeface="Trebuchet MS" panose="020B0603020202020204" pitchFamily="34" charset="0"/>
                      </a:endParaRPr>
                    </a:p>
                  </a:txBody>
                  <a:tcPr marL="119380" marR="59690" marT="93980" marB="31115">
                    <a:solidFill>
                      <a:srgbClr val="FFC000"/>
                    </a:solidFill>
                  </a:tcPr>
                </a:tc>
                <a:tc hMerge="1">
                  <a:tcPr/>
                </a:tc>
                <a:tc hMerge="1">
                  <a:tcPr/>
                </a:tc>
              </a:tr>
              <a:tr h="5597525">
                <a:tc gridSpan="3">
                  <a:txBody>
                    <a:bodyPr/>
                    <a:lstStyle/>
                    <a:p>
                      <a:pPr algn="l"/>
                      <a:r>
                        <a:rPr lang="en-US" sz="2485" b="1" baseline="0" dirty="0">
                          <a:solidFill>
                            <a:srgbClr val="FFC000"/>
                          </a:solidFill>
                          <a:latin typeface="Arial" panose="020B0604020202020204" pitchFamily="34" charset="0"/>
                          <a:cs typeface="Arial" panose="020B0604020202020204" pitchFamily="34" charset="0"/>
                        </a:rPr>
                        <a:t>How to change the template colors</a:t>
                      </a:r>
                      <a:endParaRPr lang="en-US" sz="2485" b="1" baseline="0" dirty="0">
                        <a:solidFill>
                          <a:srgbClr val="FFC000"/>
                        </a:solidFill>
                        <a:latin typeface="Arial" panose="020B0604020202020204" pitchFamily="34" charset="0"/>
                        <a:cs typeface="Arial" panose="020B0604020202020204" pitchFamily="34" charset="0"/>
                      </a:endParaRPr>
                    </a:p>
                    <a:p>
                      <a:pPr marL="0" indent="0" algn="l" defTabSz="114300"/>
                      <a:r>
                        <a:rPr lang="en-US" sz="2205"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2205" dirty="0">
                          <a:solidFill>
                            <a:srgbClr val="FFC000"/>
                          </a:solidFill>
                          <a:hlinkClick r:id="rId6"/>
                        </a:rPr>
                        <a:t>https://www.posterpresentations.com/how-to-change-the-research-poster-template-colors.html</a:t>
                      </a:r>
                      <a:endParaRPr lang="en-US" sz="2205" dirty="0">
                        <a:solidFill>
                          <a:srgbClr val="FFC000"/>
                        </a:solidFill>
                      </a:endParaRPr>
                    </a:p>
                    <a:p>
                      <a:pPr marL="0" indent="0" algn="l" defTabSz="114300"/>
                      <a:endParaRPr lang="en-US" sz="2205" b="0" baseline="0" dirty="0">
                        <a:solidFill>
                          <a:srgbClr val="D9D9D9"/>
                        </a:solidFill>
                        <a:latin typeface="Arial" panose="020B0604020202020204" pitchFamily="34" charset="0"/>
                        <a:cs typeface="Arial" panose="020B0604020202020204" pitchFamily="34" charset="0"/>
                      </a:endParaRPr>
                    </a:p>
                    <a:p>
                      <a:pPr marL="0" indent="0" algn="l" defTabSz="114300"/>
                      <a:r>
                        <a:rPr lang="en-US" sz="2205"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endParaRPr lang="en-US" sz="2205" b="0" baseline="0" dirty="0">
                        <a:solidFill>
                          <a:srgbClr val="D9D9D9"/>
                        </a:solidFill>
                        <a:latin typeface="Arial" panose="020B0604020202020204" pitchFamily="34" charset="0"/>
                        <a:cs typeface="Arial" panose="020B0604020202020204" pitchFamily="34" charset="0"/>
                      </a:endParaRPr>
                    </a:p>
                    <a:p>
                      <a:pPr marL="0" indent="0" algn="l" defTabSz="114300"/>
                      <a:endParaRPr lang="en-US" sz="2205" b="0" baseline="0" dirty="0">
                        <a:solidFill>
                          <a:srgbClr val="D9D9D9"/>
                        </a:solidFill>
                        <a:latin typeface="Arial" panose="020B0604020202020204" pitchFamily="34" charset="0"/>
                        <a:cs typeface="Arial" panose="020B0604020202020204" pitchFamily="34" charset="0"/>
                      </a:endParaRPr>
                    </a:p>
                    <a:p>
                      <a:pPr marL="0" indent="0" algn="l" defTabSz="114300"/>
                      <a:r>
                        <a:rPr lang="en-US" sz="2205"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endParaRPr lang="en-US" sz="2205" b="0" baseline="0" dirty="0">
                        <a:solidFill>
                          <a:srgbClr val="D9D9D9"/>
                        </a:solidFill>
                        <a:latin typeface="Arial" panose="020B0604020202020204" pitchFamily="34" charset="0"/>
                        <a:cs typeface="Arial" panose="020B0604020202020204" pitchFamily="34" charset="0"/>
                      </a:endParaRPr>
                    </a:p>
                  </a:txBody>
                  <a:tcPr marL="119380" marR="59690" marT="93980" marB="31115">
                    <a:solidFill>
                      <a:schemeClr val="tx1"/>
                    </a:solidFill>
                  </a:tcPr>
                </a:tc>
                <a:tc hMerge="1">
                  <a:tcPr/>
                </a:tc>
                <a:tc hMerge="1">
                  <a:tcPr/>
                </a:tc>
              </a:tr>
              <a:tr h="4161790">
                <a:tc gridSpan="3">
                  <a:txBody>
                    <a:bodyPr/>
                    <a:lstStyle/>
                    <a:p>
                      <a:r>
                        <a:rPr lang="en-US" sz="2485" b="1" dirty="0">
                          <a:solidFill>
                            <a:srgbClr val="FFC000"/>
                          </a:solidFill>
                          <a:latin typeface="Arial" panose="020B0604020202020204" pitchFamily="34" charset="0"/>
                          <a:cs typeface="Arial" panose="020B0604020202020204" pitchFamily="34" charset="0"/>
                        </a:rPr>
                        <a:t>How to change the column layout configuration</a:t>
                      </a:r>
                      <a:endParaRPr lang="en-US" sz="2485" b="1" dirty="0">
                        <a:solidFill>
                          <a:srgbClr val="FFC000"/>
                        </a:solidFill>
                        <a:latin typeface="Arial" panose="020B0604020202020204" pitchFamily="34" charset="0"/>
                        <a:cs typeface="Arial" panose="020B0604020202020204" pitchFamily="34" charset="0"/>
                      </a:endParaRPr>
                    </a:p>
                    <a:p>
                      <a:r>
                        <a:rPr lang="en-US" sz="2205"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endParaRPr lang="en-US" sz="2205" dirty="0">
                        <a:solidFill>
                          <a:srgbClr val="D9D9D9"/>
                        </a:solidFill>
                        <a:latin typeface="Arial" panose="020B0604020202020204" pitchFamily="34" charset="0"/>
                        <a:cs typeface="Arial" panose="020B0604020202020204" pitchFamily="34" charset="0"/>
                      </a:endParaRPr>
                    </a:p>
                    <a:p>
                      <a:pPr marL="0" marR="0" indent="0" algn="l" defTabSz="3765550" rtl="0" eaLnBrk="1" fontAlgn="auto" latinLnBrk="0" hangingPunct="1">
                        <a:lnSpc>
                          <a:spcPct val="100000"/>
                        </a:lnSpc>
                        <a:spcBef>
                          <a:spcPts val="0"/>
                        </a:spcBef>
                        <a:spcAft>
                          <a:spcPts val="0"/>
                        </a:spcAft>
                        <a:buClrTx/>
                        <a:buSzTx/>
                        <a:buFontTx/>
                        <a:buNone/>
                        <a:defRPr/>
                      </a:pPr>
                      <a:r>
                        <a:rPr lang="en-US" sz="2205" dirty="0">
                          <a:solidFill>
                            <a:srgbClr val="D9D9D9"/>
                          </a:solidFill>
                          <a:latin typeface="Arial" panose="020B0604020202020204" pitchFamily="34" charset="0"/>
                          <a:cs typeface="Arial" panose="020B0604020202020204" pitchFamily="34" charset="0"/>
                        </a:rPr>
                        <a:t>You can see a tutorial here: </a:t>
                      </a:r>
                      <a:r>
                        <a:rPr lang="en-US" sz="2205" u="sng" dirty="0">
                          <a:solidFill>
                            <a:srgbClr val="FFC000"/>
                          </a:solidFill>
                          <a:latin typeface="Arial" panose="020B0604020202020204" pitchFamily="34" charset="0"/>
                          <a:cs typeface="Arial" panose="020B0604020202020204" pitchFamily="34" charset="0"/>
                        </a:rPr>
                        <a:t>https://</a:t>
                      </a:r>
                      <a:r>
                        <a:rPr lang="en-US" sz="2205" u="sng" dirty="0" err="1">
                          <a:solidFill>
                            <a:srgbClr val="FFC000"/>
                          </a:solidFill>
                          <a:latin typeface="Arial" panose="020B0604020202020204" pitchFamily="34" charset="0"/>
                          <a:cs typeface="Arial" panose="020B0604020202020204" pitchFamily="34" charset="0"/>
                        </a:rPr>
                        <a:t>www.posterpresentations.com</a:t>
                      </a:r>
                      <a:r>
                        <a:rPr lang="en-US" sz="2205" u="sng" dirty="0">
                          <a:solidFill>
                            <a:srgbClr val="FFC000"/>
                          </a:solidFill>
                          <a:latin typeface="Arial" panose="020B0604020202020204" pitchFamily="34" charset="0"/>
                          <a:cs typeface="Arial" panose="020B0604020202020204" pitchFamily="34" charset="0"/>
                        </a:rPr>
                        <a:t>/how-to-change-the-column-</a:t>
                      </a:r>
                      <a:r>
                        <a:rPr lang="en-US" sz="2205" u="sng" dirty="0" err="1">
                          <a:solidFill>
                            <a:srgbClr val="FFC000"/>
                          </a:solidFill>
                          <a:latin typeface="Arial" panose="020B0604020202020204" pitchFamily="34" charset="0"/>
                          <a:cs typeface="Arial" panose="020B0604020202020204" pitchFamily="34" charset="0"/>
                        </a:rPr>
                        <a:t>configuration.html</a:t>
                      </a:r>
                      <a:endParaRPr lang="en-US" sz="4555" u="sng" dirty="0">
                        <a:solidFill>
                          <a:srgbClr val="FFC000"/>
                        </a:solidFill>
                      </a:endParaRPr>
                    </a:p>
                  </a:txBody>
                  <a:tcPr marL="119380" marR="59690" marT="93980" marB="31115">
                    <a:solidFill>
                      <a:schemeClr val="tx1"/>
                    </a:solidFill>
                  </a:tcPr>
                </a:tc>
                <a:tc hMerge="1">
                  <a:tcPr/>
                </a:tc>
                <a:tc hMerge="1">
                  <a:tcPr marL="182880" marT="137160">
                    <a:solidFill>
                      <a:srgbClr val="010101"/>
                    </a:solidFill>
                  </a:tcPr>
                </a:tc>
              </a:tr>
              <a:tr h="1640205">
                <a:tc>
                  <a:txBody>
                    <a:bodyPr/>
                    <a:lstStyle/>
                    <a:p>
                      <a:pPr marL="0" marR="0" lvl="0" indent="0" algn="l" defTabSz="1518285" rtl="0" eaLnBrk="1" fontAlgn="auto" latinLnBrk="0" hangingPunct="1">
                        <a:lnSpc>
                          <a:spcPct val="100000"/>
                        </a:lnSpc>
                        <a:spcBef>
                          <a:spcPts val="0"/>
                        </a:spcBef>
                        <a:spcAft>
                          <a:spcPts val="0"/>
                        </a:spcAft>
                        <a:buClrTx/>
                        <a:buSzTx/>
                        <a:buFontTx/>
                        <a:buNone/>
                        <a:defRPr/>
                      </a:pPr>
                      <a:endParaRPr lang="en-US" sz="1930" noProof="0" dirty="0">
                        <a:solidFill>
                          <a:srgbClr val="D9D9D9"/>
                        </a:solidFill>
                        <a:latin typeface="Arial" panose="020B0604020202020204" pitchFamily="34" charset="0"/>
                        <a:cs typeface="Arial" panose="020B0604020202020204" pitchFamily="34" charset="0"/>
                      </a:endParaRPr>
                    </a:p>
                  </a:txBody>
                  <a:tcPr marL="119380" marR="59690" marT="93980" marB="31115">
                    <a:blipFill dpi="0" rotWithShape="1">
                      <a:blip r:embed="rId7">
                        <a:extLst>
                          <a:ext uri="{28A0092B-C50C-407E-A947-70E740481C1C}">
                            <a14:useLocalDpi xmlns:a14="http://schemas.microsoft.com/office/drawing/2010/main" val="0"/>
                          </a:ext>
                        </a:extLst>
                      </a:blip>
                      <a:srcRect/>
                      <a:stretch>
                        <a:fillRect/>
                      </a:stretch>
                    </a:blipFill>
                  </a:tcPr>
                </a:tc>
                <a:tc rowSpan="2" gridSpan="2">
                  <a:txBody>
                    <a:bodyPr/>
                    <a:lstStyle/>
                    <a:p>
                      <a:pPr marL="0" marR="0" lvl="0" indent="0" algn="l" defTabSz="1518285" rtl="0" eaLnBrk="1" fontAlgn="auto" latinLnBrk="0" hangingPunct="1">
                        <a:lnSpc>
                          <a:spcPct val="100000"/>
                        </a:lnSpc>
                        <a:spcBef>
                          <a:spcPts val="0"/>
                        </a:spcBef>
                        <a:spcAft>
                          <a:spcPts val="0"/>
                        </a:spcAft>
                        <a:buClrTx/>
                        <a:buSzTx/>
                        <a:buFontTx/>
                        <a:buNone/>
                        <a:defRPr/>
                      </a:pPr>
                      <a:r>
                        <a:rPr lang="en-US" sz="2485"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endParaRPr lang="en-US" sz="2485" b="1" noProof="0" dirty="0">
                        <a:solidFill>
                          <a:srgbClr val="FFC000"/>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defRPr/>
                      </a:pPr>
                      <a:r>
                        <a:rPr lang="en-US" sz="2205" noProof="0" dirty="0">
                          <a:solidFill>
                            <a:srgbClr val="D9D9D9"/>
                          </a:solidFill>
                          <a:latin typeface="Arial" panose="020B0604020202020204" pitchFamily="34" charset="0"/>
                          <a:cs typeface="Arial" panose="020B0604020202020204" pitchFamily="34" charset="0"/>
                        </a:rPr>
                        <a:t>The Quick Start</a:t>
                      </a:r>
                      <a:r>
                        <a:rPr lang="en-US" sz="2205" baseline="0" noProof="0" dirty="0">
                          <a:solidFill>
                            <a:srgbClr val="D9D9D9"/>
                          </a:solidFill>
                          <a:latin typeface="Arial" panose="020B0604020202020204" pitchFamily="34" charset="0"/>
                          <a:cs typeface="Arial" panose="020B0604020202020204" pitchFamily="34" charset="0"/>
                        </a:rPr>
                        <a:t> Guides</a:t>
                      </a:r>
                      <a:r>
                        <a:rPr lang="en-US" sz="2205" noProof="0" dirty="0">
                          <a:solidFill>
                            <a:srgbClr val="D9D9D9"/>
                          </a:solidFill>
                          <a:latin typeface="Arial" panose="020B0604020202020204" pitchFamily="34" charset="0"/>
                          <a:cs typeface="Arial" panose="020B0604020202020204" pitchFamily="34" charset="0"/>
                        </a:rPr>
                        <a:t> </a:t>
                      </a:r>
                      <a:r>
                        <a:rPr lang="en-US" sz="2205" u="sng" noProof="0" dirty="0">
                          <a:solidFill>
                            <a:srgbClr val="D9D9D9"/>
                          </a:solidFill>
                          <a:latin typeface="Arial" panose="020B0604020202020204" pitchFamily="34" charset="0"/>
                          <a:cs typeface="Arial" panose="020B0604020202020204" pitchFamily="34" charset="0"/>
                        </a:rPr>
                        <a:t>are outside the template’s printable area</a:t>
                      </a:r>
                      <a:r>
                        <a:rPr lang="en-US" sz="2205" noProof="0" dirty="0">
                          <a:solidFill>
                            <a:srgbClr val="D9D9D9"/>
                          </a:solidFill>
                          <a:latin typeface="Arial" panose="020B0604020202020204" pitchFamily="34" charset="0"/>
                          <a:cs typeface="Arial" panose="020B0604020202020204" pitchFamily="34" charset="0"/>
                        </a:rPr>
                        <a:t> and they will not be on the printed poster</a:t>
                      </a:r>
                      <a:r>
                        <a:rPr lang="en-US" sz="2205" baseline="0" noProof="0" dirty="0">
                          <a:solidFill>
                            <a:srgbClr val="D9D9D9"/>
                          </a:solidFill>
                          <a:latin typeface="Arial" panose="020B0604020202020204" pitchFamily="34" charset="0"/>
                          <a:cs typeface="Arial" panose="020B0604020202020204" pitchFamily="34" charset="0"/>
                        </a:rPr>
                        <a:t>. </a:t>
                      </a:r>
                      <a:endParaRPr lang="en-US" sz="2205"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defRPr/>
                      </a:pPr>
                      <a:endParaRPr lang="en-US" sz="2205"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defRPr/>
                      </a:pPr>
                      <a:r>
                        <a:rPr lang="en-US" sz="2205"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endParaRPr lang="en-US" sz="2205"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defRPr/>
                      </a:pPr>
                      <a:endParaRPr lang="en-US" sz="2205"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defRPr/>
                      </a:pPr>
                      <a:r>
                        <a:rPr lang="en-US" sz="2205" baseline="0" noProof="0" dirty="0">
                          <a:solidFill>
                            <a:srgbClr val="D9D9D9"/>
                          </a:solidFill>
                          <a:latin typeface="Arial" panose="020B0604020202020204" pitchFamily="34" charset="0"/>
                          <a:cs typeface="Arial" panose="020B0604020202020204" pitchFamily="34" charset="0"/>
                        </a:rPr>
                        <a:t>To hide the guides click on the </a:t>
                      </a:r>
                      <a:r>
                        <a:rPr lang="en-US" sz="2205" b="1" baseline="0" noProof="0" dirty="0">
                          <a:solidFill>
                            <a:srgbClr val="D9D9D9"/>
                          </a:solidFill>
                          <a:latin typeface="Arial" panose="020B0604020202020204" pitchFamily="34" charset="0"/>
                          <a:cs typeface="Arial" panose="020B0604020202020204" pitchFamily="34" charset="0"/>
                        </a:rPr>
                        <a:t>Home</a:t>
                      </a:r>
                      <a:r>
                        <a:rPr lang="en-US" sz="2205"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2205" b="1" baseline="0" noProof="0" dirty="0">
                          <a:solidFill>
                            <a:srgbClr val="D9D9D9"/>
                          </a:solidFill>
                          <a:latin typeface="Arial" panose="020B0604020202020204" pitchFamily="34" charset="0"/>
                          <a:cs typeface="Arial" panose="020B0604020202020204" pitchFamily="34" charset="0"/>
                        </a:rPr>
                        <a:t>Layout</a:t>
                      </a:r>
                      <a:r>
                        <a:rPr lang="en-US" sz="2205"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2205" b="1" baseline="0" noProof="0" dirty="0">
                          <a:solidFill>
                            <a:srgbClr val="D9D9D9"/>
                          </a:solidFill>
                          <a:latin typeface="Arial" panose="020B0604020202020204" pitchFamily="34" charset="0"/>
                          <a:cs typeface="Arial" panose="020B0604020202020204" pitchFamily="34" charset="0"/>
                        </a:rPr>
                        <a:t>Without Guides </a:t>
                      </a:r>
                      <a:r>
                        <a:rPr lang="en-US" sz="2205" b="0" baseline="0" noProof="0" dirty="0">
                          <a:solidFill>
                            <a:srgbClr val="D9D9D9"/>
                          </a:solidFill>
                          <a:latin typeface="Arial" panose="020B0604020202020204" pitchFamily="34" charset="0"/>
                          <a:cs typeface="Arial" panose="020B0604020202020204" pitchFamily="34" charset="0"/>
                        </a:rPr>
                        <a:t>layout</a:t>
                      </a:r>
                      <a:r>
                        <a:rPr lang="en-US" sz="2205" baseline="0" noProof="0" dirty="0">
                          <a:solidFill>
                            <a:srgbClr val="D9D9D9"/>
                          </a:solidFill>
                          <a:latin typeface="Arial" panose="020B0604020202020204" pitchFamily="34" charset="0"/>
                          <a:cs typeface="Arial" panose="020B0604020202020204" pitchFamily="34" charset="0"/>
                        </a:rPr>
                        <a:t>.</a:t>
                      </a:r>
                      <a:endParaRPr lang="en-US" sz="2205" noProof="0" dirty="0">
                        <a:solidFill>
                          <a:srgbClr val="D9D9D9"/>
                        </a:solidFill>
                        <a:latin typeface="Arial" panose="020B0604020202020204" pitchFamily="34" charset="0"/>
                        <a:cs typeface="Arial" panose="020B0604020202020204" pitchFamily="34" charset="0"/>
                      </a:endParaRPr>
                    </a:p>
                  </a:txBody>
                  <a:tcPr marL="119380" marR="59690" marT="93980" marB="31115">
                    <a:solidFill>
                      <a:srgbClr val="010101"/>
                    </a:solidFill>
                  </a:tcPr>
                </a:tc>
                <a:tc rowSpan="2" hMerge="1">
                  <a:tcPr marL="182880" marT="137160">
                    <a:solidFill>
                      <a:srgbClr val="010101"/>
                    </a:solidFill>
                  </a:tcPr>
                </a:tc>
              </a:tr>
              <a:tr h="5321935">
                <a:tc>
                  <a:txBody>
                    <a:bodyPr/>
                    <a:lstStyle/>
                    <a:p>
                      <a:pPr marL="0" marR="0" lvl="0" indent="0" algn="l" defTabSz="1518285" rtl="0" eaLnBrk="1" fontAlgn="auto" latinLnBrk="0" hangingPunct="1">
                        <a:lnSpc>
                          <a:spcPct val="100000"/>
                        </a:lnSpc>
                        <a:spcBef>
                          <a:spcPts val="0"/>
                        </a:spcBef>
                        <a:spcAft>
                          <a:spcPts val="0"/>
                        </a:spcAft>
                        <a:buClrTx/>
                        <a:buSzTx/>
                        <a:buFontTx/>
                        <a:buNone/>
                        <a:defRPr/>
                      </a:pPr>
                      <a:endParaRPr lang="en-US" sz="1930" noProof="0" dirty="0">
                        <a:solidFill>
                          <a:srgbClr val="D9D9D9"/>
                        </a:solidFill>
                        <a:latin typeface="Arial" panose="020B0604020202020204" pitchFamily="34" charset="0"/>
                        <a:cs typeface="Arial" panose="020B0604020202020204" pitchFamily="34" charset="0"/>
                      </a:endParaRPr>
                    </a:p>
                  </a:txBody>
                  <a:tcPr marL="119380" marR="59690" marT="93980" marB="31115">
                    <a:solidFill>
                      <a:srgbClr val="010101"/>
                    </a:solidFill>
                  </a:tcPr>
                </a:tc>
                <a:tc vMerge="1" gridSpan="2">
                  <a:tcPr marL="182880" marT="137160">
                    <a:solidFill>
                      <a:srgbClr val="010101"/>
                    </a:solidFill>
                  </a:tcPr>
                </a:tc>
                <a:tc vMerge="1" hMerge="1">
                  <a:tcPr/>
                </a:tc>
              </a:tr>
              <a:tr h="4520565">
                <a:tc>
                  <a:txBody>
                    <a:bodyPr/>
                    <a:lstStyle/>
                    <a:p>
                      <a:pPr rtl="0"/>
                      <a:r>
                        <a:rPr lang="en-US" sz="2205" b="1" dirty="0">
                          <a:solidFill>
                            <a:srgbClr val="FFC000"/>
                          </a:solidFill>
                          <a:latin typeface="Arial" panose="020B0604020202020204" pitchFamily="34" charset="0"/>
                          <a:cs typeface="Arial" panose="020B0604020202020204" pitchFamily="34" charset="0"/>
                        </a:rPr>
                        <a:t>How to</a:t>
                      </a:r>
                      <a:r>
                        <a:rPr lang="en-US" sz="2205" b="1" baseline="0" dirty="0">
                          <a:solidFill>
                            <a:srgbClr val="FFC000"/>
                          </a:solidFill>
                          <a:latin typeface="Arial" panose="020B0604020202020204" pitchFamily="34" charset="0"/>
                          <a:cs typeface="Arial" panose="020B0604020202020204" pitchFamily="34" charset="0"/>
                        </a:rPr>
                        <a:t> preview your poster prior to printing</a:t>
                      </a:r>
                      <a:endParaRPr lang="en-US" sz="2205" b="1" dirty="0">
                        <a:solidFill>
                          <a:srgbClr val="FFC000"/>
                        </a:solidFill>
                        <a:latin typeface="Arial" panose="020B0604020202020204" pitchFamily="34" charset="0"/>
                        <a:cs typeface="Arial" panose="020B0604020202020204" pitchFamily="34" charset="0"/>
                      </a:endParaRPr>
                    </a:p>
                    <a:p>
                      <a:pPr rtl="0"/>
                      <a:r>
                        <a:rPr lang="en-US" sz="1930" dirty="0">
                          <a:solidFill>
                            <a:srgbClr val="D9D9D9"/>
                          </a:solidFill>
                          <a:latin typeface="Arial" panose="020B0604020202020204" pitchFamily="34" charset="0"/>
                          <a:cs typeface="Arial" panose="020B0604020202020204" pitchFamily="34" charset="0"/>
                        </a:rPr>
                        <a:t>You can preview your poster at any time by pressing the </a:t>
                      </a:r>
                      <a:r>
                        <a:rPr lang="en-US" sz="1930" dirty="0">
                          <a:solidFill>
                            <a:srgbClr val="FFC000"/>
                          </a:solidFill>
                          <a:latin typeface="Arial" panose="020B0604020202020204" pitchFamily="34" charset="0"/>
                          <a:cs typeface="Arial" panose="020B0604020202020204" pitchFamily="34" charset="0"/>
                        </a:rPr>
                        <a:t>F5 key</a:t>
                      </a:r>
                      <a:r>
                        <a:rPr lang="en-US" sz="193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1930" dirty="0">
                          <a:solidFill>
                            <a:srgbClr val="FFC000"/>
                          </a:solidFill>
                          <a:latin typeface="Arial" panose="020B0604020202020204" pitchFamily="34" charset="0"/>
                          <a:cs typeface="Arial" panose="020B0604020202020204" pitchFamily="34" charset="0"/>
                        </a:rPr>
                        <a:t>ESC key </a:t>
                      </a:r>
                      <a:r>
                        <a:rPr lang="en-US" sz="1930" dirty="0">
                          <a:solidFill>
                            <a:srgbClr val="D9D9D9"/>
                          </a:solidFill>
                          <a:latin typeface="Arial" panose="020B0604020202020204" pitchFamily="34" charset="0"/>
                          <a:cs typeface="Arial" panose="020B0604020202020204" pitchFamily="34" charset="0"/>
                        </a:rPr>
                        <a:t>to exit Preview.</a:t>
                      </a:r>
                      <a:endParaRPr lang="en-US" sz="1930" dirty="0">
                        <a:solidFill>
                          <a:srgbClr val="D9D9D9"/>
                        </a:solidFill>
                        <a:latin typeface="Arial" panose="020B0604020202020204" pitchFamily="34" charset="0"/>
                        <a:cs typeface="Arial" panose="020B0604020202020204" pitchFamily="34" charset="0"/>
                      </a:endParaRPr>
                    </a:p>
                  </a:txBody>
                  <a:tcPr marL="119380" marR="59690" marT="93980" marB="31115">
                    <a:solidFill>
                      <a:srgbClr val="010101"/>
                    </a:solidFill>
                  </a:tcPr>
                </a:tc>
                <a:tc gridSpan="2">
                  <a:txBody>
                    <a:bodyPr/>
                    <a:lstStyle/>
                    <a:p>
                      <a:pPr rtl="0"/>
                      <a:r>
                        <a:rPr lang="en-US" sz="11450" b="1" dirty="0">
                          <a:solidFill>
                            <a:srgbClr val="D9D9D9"/>
                          </a:solidFill>
                          <a:latin typeface="Arial" panose="020B0604020202020204" pitchFamily="34" charset="0"/>
                          <a:cs typeface="Arial" panose="020B0604020202020204" pitchFamily="34" charset="0"/>
                        </a:rPr>
                        <a:t>F5</a:t>
                      </a:r>
                      <a:r>
                        <a:rPr lang="en-US" sz="2205" baseline="0" dirty="0">
                          <a:solidFill>
                            <a:srgbClr val="D9D9D9"/>
                          </a:solidFill>
                          <a:latin typeface="Arial" panose="020B0604020202020204" pitchFamily="34" charset="0"/>
                          <a:cs typeface="Arial" panose="020B0604020202020204" pitchFamily="34" charset="0"/>
                        </a:rPr>
                        <a:t> </a:t>
                      </a:r>
                      <a:endParaRPr lang="en-US" sz="2205" dirty="0">
                        <a:solidFill>
                          <a:srgbClr val="D9D9D9"/>
                        </a:solidFill>
                        <a:latin typeface="Arial" panose="020B0604020202020204" pitchFamily="34" charset="0"/>
                        <a:cs typeface="Arial" panose="020B0604020202020204" pitchFamily="34" charset="0"/>
                      </a:endParaRPr>
                    </a:p>
                  </a:txBody>
                  <a:tcPr marL="119380" marR="59690" marT="93980" marB="31115">
                    <a:solidFill>
                      <a:schemeClr val="tx1">
                        <a:lumMod val="95000"/>
                        <a:lumOff val="5000"/>
                      </a:schemeClr>
                    </a:solidFill>
                  </a:tcPr>
                </a:tc>
                <a:tc hMerge="1">
                  <a:tcPr marL="182880" marT="137160" anchor="ctr">
                    <a:solidFill>
                      <a:schemeClr val="tx1">
                        <a:lumMod val="95000"/>
                        <a:lumOff val="5000"/>
                      </a:schemeClr>
                    </a:solidFill>
                  </a:tcPr>
                </a:tc>
              </a:tr>
              <a:tr h="5187315">
                <a:tc gridSpan="3">
                  <a:txBody>
                    <a:bodyPr/>
                    <a:lstStyle/>
                    <a:p>
                      <a:pPr marL="0" marR="0" lvl="0" indent="0" algn="l" defTabSz="1518285" rtl="0" eaLnBrk="1" fontAlgn="auto" latinLnBrk="0" hangingPunct="1">
                        <a:lnSpc>
                          <a:spcPct val="100000"/>
                        </a:lnSpc>
                        <a:spcBef>
                          <a:spcPts val="0"/>
                        </a:spcBef>
                        <a:spcAft>
                          <a:spcPts val="0"/>
                        </a:spcAft>
                        <a:buClrTx/>
                        <a:buSzTx/>
                        <a:buFontTx/>
                        <a:buNone/>
                        <a:defRPr/>
                      </a:pPr>
                      <a:r>
                        <a:rPr lang="en-US" sz="2485" b="1" noProof="0" dirty="0">
                          <a:solidFill>
                            <a:srgbClr val="FFC000"/>
                          </a:solidFill>
                          <a:latin typeface="Arial" panose="020B0604020202020204"/>
                          <a:cs typeface="Arial" panose="020B0604020202020204"/>
                        </a:rPr>
                        <a:t>How to print your poster</a:t>
                      </a:r>
                      <a:endParaRPr lang="en-US" sz="2485" b="1" noProof="0" dirty="0">
                        <a:solidFill>
                          <a:srgbClr val="FFC000"/>
                        </a:solidFill>
                        <a:latin typeface="Arial" panose="020B0604020202020204"/>
                        <a:cs typeface="Arial" panose="020B0604020202020204"/>
                      </a:endParaRPr>
                    </a:p>
                    <a:p>
                      <a:pPr marL="0" marR="0" lvl="0" indent="0" algn="l" defTabSz="114300" rtl="0" eaLnBrk="1" fontAlgn="auto" latinLnBrk="0" hangingPunct="1">
                        <a:lnSpc>
                          <a:spcPct val="100000"/>
                        </a:lnSpc>
                        <a:spcBef>
                          <a:spcPts val="0"/>
                        </a:spcBef>
                        <a:spcAft>
                          <a:spcPts val="0"/>
                        </a:spcAft>
                        <a:buClrTx/>
                        <a:buSzTx/>
                        <a:buFontTx/>
                        <a:buNone/>
                        <a:defRPr/>
                      </a:pPr>
                      <a:r>
                        <a:rPr lang="en-US" sz="2205" noProof="0" dirty="0">
                          <a:solidFill>
                            <a:srgbClr val="D9D9D9"/>
                          </a:solidFill>
                          <a:latin typeface="Arial" panose="020B0604020202020204"/>
                          <a:cs typeface="Arial" panose="020B0604020202020204"/>
                        </a:rPr>
                        <a:t>When you are ready to have your poster printed go online to </a:t>
                      </a:r>
                      <a:r>
                        <a:rPr lang="en-US" sz="2205" noProof="0" dirty="0" err="1">
                          <a:solidFill>
                            <a:srgbClr val="FFC000"/>
                          </a:solidFill>
                          <a:latin typeface="Arial" panose="020B0604020202020204"/>
                          <a:cs typeface="Arial" panose="020B0604020202020204"/>
                        </a:rPr>
                        <a:t>PosterPresentations.com</a:t>
                      </a:r>
                      <a:r>
                        <a:rPr lang="en-US" sz="2205" noProof="0" dirty="0">
                          <a:solidFill>
                            <a:srgbClr val="D9D9D9"/>
                          </a:solidFill>
                          <a:latin typeface="Arial" panose="020B0604020202020204"/>
                          <a:cs typeface="Arial" panose="020B0604020202020204"/>
                        </a:rPr>
                        <a:t> and click on the "</a:t>
                      </a:r>
                      <a:r>
                        <a:rPr lang="en-US" sz="2205" noProof="0" dirty="0">
                          <a:solidFill>
                            <a:srgbClr val="FFC000"/>
                          </a:solidFill>
                          <a:latin typeface="Arial" panose="020B0604020202020204"/>
                          <a:cs typeface="Arial" panose="020B0604020202020204"/>
                        </a:rPr>
                        <a:t>Order Your Poster</a:t>
                      </a:r>
                      <a:r>
                        <a:rPr lang="en-US" sz="2205" noProof="0" dirty="0">
                          <a:solidFill>
                            <a:srgbClr val="D9D9D9"/>
                          </a:solidFill>
                          <a:latin typeface="Arial" panose="020B0604020202020204"/>
                          <a:cs typeface="Arial" panose="020B0604020202020204"/>
                        </a:rPr>
                        <a:t>" button. You can have your poster printed on professional papers, fabric for easy traveling and a variety of other materials. </a:t>
                      </a:r>
                      <a:endParaRPr lang="en-US" sz="2205" noProof="0" dirty="0">
                        <a:solidFill>
                          <a:srgbClr val="D9D9D9"/>
                        </a:solidFill>
                        <a:latin typeface="Arial" panose="020B0604020202020204"/>
                        <a:cs typeface="Arial" panose="020B0604020202020204"/>
                      </a:endParaRPr>
                    </a:p>
                    <a:p>
                      <a:pPr marL="0" marR="0" lvl="0" indent="0" algn="l" defTabSz="114300" rtl="0" eaLnBrk="1" fontAlgn="auto" latinLnBrk="0" hangingPunct="1">
                        <a:lnSpc>
                          <a:spcPct val="100000"/>
                        </a:lnSpc>
                        <a:spcBef>
                          <a:spcPts val="0"/>
                        </a:spcBef>
                        <a:spcAft>
                          <a:spcPts val="0"/>
                        </a:spcAft>
                        <a:buClrTx/>
                        <a:buSzTx/>
                        <a:buFontTx/>
                        <a:buNone/>
                        <a:defRPr/>
                      </a:pPr>
                      <a:r>
                        <a:rPr lang="en-US" sz="2205" noProof="0" dirty="0">
                          <a:solidFill>
                            <a:srgbClr val="D9D9D9"/>
                          </a:solidFill>
                          <a:latin typeface="Arial" panose="020B0604020202020204"/>
                          <a:cs typeface="Arial" panose="020B0604020202020204"/>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endParaRPr lang="en-US" sz="2205" noProof="0" dirty="0">
                        <a:solidFill>
                          <a:srgbClr val="D9D9D9"/>
                        </a:solidFill>
                        <a:latin typeface="Arial" panose="020B0604020202020204"/>
                        <a:cs typeface="Arial" panose="020B0604020202020204"/>
                      </a:endParaRPr>
                    </a:p>
                    <a:p>
                      <a:pPr marL="0" marR="0" lvl="0" indent="0" algn="l" defTabSz="114300" rtl="0" eaLnBrk="1" fontAlgn="auto" latinLnBrk="0" hangingPunct="1">
                        <a:lnSpc>
                          <a:spcPct val="100000"/>
                        </a:lnSpc>
                        <a:spcBef>
                          <a:spcPts val="0"/>
                        </a:spcBef>
                        <a:spcAft>
                          <a:spcPts val="0"/>
                        </a:spcAft>
                        <a:buClrTx/>
                        <a:buSzTx/>
                        <a:buFontTx/>
                        <a:buNone/>
                        <a:defRPr/>
                      </a:pPr>
                      <a:br>
                        <a:rPr lang="en-US" sz="2205" noProof="0" dirty="0">
                          <a:solidFill>
                            <a:srgbClr val="D9D9D9"/>
                          </a:solidFill>
                          <a:latin typeface="Arial" panose="020B0604020202020204"/>
                          <a:cs typeface="Arial" panose="020B0604020202020204"/>
                        </a:rPr>
                      </a:br>
                      <a:r>
                        <a:rPr lang="en-US" sz="2205" noProof="0" dirty="0">
                          <a:solidFill>
                            <a:srgbClr val="D9D9D9"/>
                          </a:solidFill>
                          <a:latin typeface="Arial" panose="020B0604020202020204"/>
                          <a:cs typeface="Arial" panose="020B0604020202020204"/>
                        </a:rPr>
                        <a:t>Go to </a:t>
                      </a:r>
                      <a:r>
                        <a:rPr lang="en-US" sz="2205" noProof="0" dirty="0" err="1">
                          <a:solidFill>
                            <a:srgbClr val="FFC000"/>
                          </a:solidFill>
                          <a:latin typeface="Arial" panose="020B0604020202020204"/>
                          <a:cs typeface="Arial" panose="020B0604020202020204"/>
                        </a:rPr>
                        <a:t>PosterPresentations.com</a:t>
                      </a:r>
                      <a:r>
                        <a:rPr lang="en-US" sz="2205" noProof="0" dirty="0">
                          <a:solidFill>
                            <a:srgbClr val="D9D9D9"/>
                          </a:solidFill>
                          <a:latin typeface="Arial" panose="020B0604020202020204"/>
                          <a:cs typeface="Arial" panose="020B0604020202020204"/>
                        </a:rPr>
                        <a:t> for more information.</a:t>
                      </a:r>
                      <a:endParaRPr lang="en-US" sz="2205" noProof="0" dirty="0">
                        <a:solidFill>
                          <a:srgbClr val="D9D9D9"/>
                        </a:solidFill>
                        <a:latin typeface="Arial" panose="020B0604020202020204"/>
                        <a:cs typeface="Arial" panose="020B0604020202020204"/>
                      </a:endParaRPr>
                    </a:p>
                  </a:txBody>
                  <a:tcPr marL="119380" marR="59690" marT="93980" marB="31115">
                    <a:solidFill>
                      <a:srgbClr val="010101"/>
                    </a:solidFill>
                  </a:tcPr>
                </a:tc>
                <a:tc hMerge="1">
                  <a:tcPr/>
                </a:tc>
                <a:tc hMerge="1">
                  <a:tcPr/>
                </a:tc>
              </a:tr>
              <a:tr h="1022985">
                <a:tc gridSpan="3">
                  <a:txBody>
                    <a:bodyPr/>
                    <a:lstStyle/>
                    <a:p>
                      <a:endParaRPr lang="en-US" sz="2205" dirty="0">
                        <a:solidFill>
                          <a:srgbClr val="1F3A4E"/>
                        </a:solidFill>
                      </a:endParaRPr>
                    </a:p>
                  </a:txBody>
                  <a:tcPr marL="119380" marR="59690" marT="93980" marB="31115">
                    <a:blipFill dpi="0" rotWithShape="1">
                      <a:blip r:embed="rId8">
                        <a:extLst>
                          <a:ext uri="{28A0092B-C50C-407E-A947-70E740481C1C}">
                            <a14:useLocalDpi xmlns:a14="http://schemas.microsoft.com/office/drawing/2010/main" val="0"/>
                          </a:ext>
                        </a:extLst>
                      </a:blip>
                      <a:srcRect/>
                      <a:stretch>
                        <a:fillRect/>
                      </a:stretch>
                    </a:blipFill>
                  </a:tcPr>
                </a:tc>
                <a:tc hMerge="1">
                  <a:tcPr/>
                </a:tc>
                <a:tc hMerge="1">
                  <a:tcPr/>
                </a:tc>
              </a:tr>
              <a:tr h="1390650">
                <a:tc gridSpan="2">
                  <a:txBody>
                    <a:bodyPr/>
                    <a:lstStyle/>
                    <a:p>
                      <a:pPr>
                        <a:lnSpc>
                          <a:spcPts val="2600"/>
                        </a:lnSpc>
                      </a:pPr>
                      <a:r>
                        <a:rPr lang="en-US" sz="1655" dirty="0">
                          <a:solidFill>
                            <a:schemeClr val="bg1">
                              <a:lumMod val="85000"/>
                            </a:schemeClr>
                          </a:solidFill>
                          <a:latin typeface="Arial" panose="020B0604020202020204"/>
                          <a:cs typeface="Arial" panose="020B0604020202020204"/>
                        </a:rPr>
                        <a:t>© 2019</a:t>
                      </a:r>
                      <a:r>
                        <a:rPr lang="en-US" sz="1655" baseline="0" dirty="0">
                          <a:solidFill>
                            <a:schemeClr val="bg1">
                              <a:lumMod val="85000"/>
                            </a:schemeClr>
                          </a:solidFill>
                          <a:latin typeface="Arial" panose="020B0604020202020204"/>
                          <a:cs typeface="Arial" panose="020B0604020202020204"/>
                        </a:rPr>
                        <a:t> </a:t>
                      </a:r>
                      <a:r>
                        <a:rPr lang="en-US" sz="1655" dirty="0" err="1">
                          <a:solidFill>
                            <a:schemeClr val="bg1">
                              <a:lumMod val="85000"/>
                            </a:schemeClr>
                          </a:solidFill>
                          <a:latin typeface="Arial" panose="020B0604020202020204"/>
                          <a:cs typeface="Arial" panose="020B0604020202020204"/>
                        </a:rPr>
                        <a:t>PosterPresentations.com</a:t>
                      </a:r>
                      <a:br>
                        <a:rPr lang="en-US" sz="1655" dirty="0">
                          <a:solidFill>
                            <a:schemeClr val="bg1">
                              <a:lumMod val="85000"/>
                            </a:schemeClr>
                          </a:solidFill>
                          <a:latin typeface="Arial" panose="020B0604020202020204"/>
                          <a:cs typeface="Arial" panose="020B0604020202020204"/>
                        </a:rPr>
                      </a:br>
                      <a:r>
                        <a:rPr lang="en-US" sz="1655" dirty="0">
                          <a:solidFill>
                            <a:schemeClr val="bg1">
                              <a:lumMod val="85000"/>
                            </a:schemeClr>
                          </a:solidFill>
                          <a:latin typeface="Arial" panose="020B0604020202020204"/>
                          <a:cs typeface="Arial" panose="020B0604020202020204"/>
                        </a:rPr>
                        <a:t>2117 Fourth Street ,</a:t>
                      </a:r>
                      <a:r>
                        <a:rPr lang="en-US" sz="1655" baseline="0" dirty="0">
                          <a:solidFill>
                            <a:schemeClr val="bg1">
                              <a:lumMod val="85000"/>
                            </a:schemeClr>
                          </a:solidFill>
                          <a:latin typeface="Arial" panose="020B0604020202020204"/>
                          <a:cs typeface="Arial" panose="020B0604020202020204"/>
                        </a:rPr>
                        <a:t> STE C        </a:t>
                      </a:r>
                      <a:endParaRPr lang="en-US" sz="1655" baseline="0" dirty="0">
                        <a:solidFill>
                          <a:schemeClr val="bg1">
                            <a:lumMod val="85000"/>
                          </a:schemeClr>
                        </a:solidFill>
                        <a:latin typeface="Arial" panose="020B0604020202020204"/>
                        <a:cs typeface="Arial" panose="020B0604020202020204"/>
                      </a:endParaRPr>
                    </a:p>
                    <a:p>
                      <a:pPr>
                        <a:lnSpc>
                          <a:spcPts val="2600"/>
                        </a:lnSpc>
                      </a:pPr>
                      <a:r>
                        <a:rPr lang="en-US" sz="1655" baseline="0" dirty="0">
                          <a:solidFill>
                            <a:schemeClr val="bg1">
                              <a:lumMod val="85000"/>
                            </a:schemeClr>
                          </a:solidFill>
                          <a:latin typeface="Arial" panose="020B0604020202020204"/>
                          <a:cs typeface="Arial" panose="020B0604020202020204"/>
                        </a:rPr>
                        <a:t>Berkeley CA 94710 USA</a:t>
                      </a:r>
                      <a:endParaRPr lang="en-US" sz="1655" dirty="0">
                        <a:solidFill>
                          <a:schemeClr val="bg1">
                            <a:lumMod val="85000"/>
                          </a:schemeClr>
                        </a:solidFill>
                        <a:latin typeface="Arial" panose="020B0604020202020204"/>
                        <a:cs typeface="Arial" panose="020B0604020202020204"/>
                      </a:endParaRPr>
                    </a:p>
                  </a:txBody>
                  <a:tcPr marL="119380" marR="59690" marT="93980" marB="31115">
                    <a:solidFill>
                      <a:srgbClr val="010101"/>
                    </a:solidFill>
                  </a:tcPr>
                </a:tc>
                <a:tc hMerge="1">
                  <a:tcPr marL="182880" marT="137160">
                    <a:solidFill>
                      <a:srgbClr val="010101"/>
                    </a:solidFill>
                  </a:tcPr>
                </a:tc>
                <a:tc>
                  <a:txBody>
                    <a:bodyPr/>
                    <a:lstStyle/>
                    <a:p>
                      <a:pPr marL="0" marR="0" indent="0" algn="l" defTabSz="4389120" rtl="0" eaLnBrk="1" fontAlgn="auto" latinLnBrk="0" hangingPunct="1">
                        <a:lnSpc>
                          <a:spcPct val="100000"/>
                        </a:lnSpc>
                        <a:spcBef>
                          <a:spcPts val="0"/>
                        </a:spcBef>
                        <a:spcAft>
                          <a:spcPts val="0"/>
                        </a:spcAft>
                        <a:buClrTx/>
                        <a:buSzTx/>
                        <a:buFontTx/>
                        <a:buNone/>
                        <a:defRPr/>
                      </a:pPr>
                      <a:r>
                        <a:rPr lang="en-US" sz="2205" b="1" dirty="0">
                          <a:solidFill>
                            <a:srgbClr val="D0D0D0"/>
                          </a:solidFill>
                          <a:latin typeface="Arial" panose="020B0604020202020204"/>
                          <a:cs typeface="Arial" panose="020B0604020202020204"/>
                        </a:rPr>
                        <a:t>For complete tutorials</a:t>
                      </a:r>
                      <a:r>
                        <a:rPr lang="en-US" sz="2205" b="1" baseline="0" dirty="0">
                          <a:solidFill>
                            <a:srgbClr val="D0D0D0"/>
                          </a:solidFill>
                          <a:latin typeface="Arial" panose="020B0604020202020204"/>
                          <a:cs typeface="Arial" panose="020B0604020202020204"/>
                        </a:rPr>
                        <a:t> visit:</a:t>
                      </a:r>
                      <a:endParaRPr lang="en-US" sz="2205" b="1" baseline="0" dirty="0">
                        <a:solidFill>
                          <a:srgbClr val="D0D0D0"/>
                        </a:solidFill>
                        <a:latin typeface="Arial" panose="020B0604020202020204"/>
                        <a:cs typeface="Arial" panose="020B0604020202020204"/>
                      </a:endParaRPr>
                    </a:p>
                    <a:p>
                      <a:pPr marL="0" marR="0" indent="0" algn="l" defTabSz="4389120" rtl="0" eaLnBrk="1" fontAlgn="auto" latinLnBrk="0" hangingPunct="1">
                        <a:lnSpc>
                          <a:spcPct val="100000"/>
                        </a:lnSpc>
                        <a:spcBef>
                          <a:spcPts val="0"/>
                        </a:spcBef>
                        <a:spcAft>
                          <a:spcPts val="0"/>
                        </a:spcAft>
                        <a:buClrTx/>
                        <a:buSzTx/>
                        <a:buFontTx/>
                        <a:buNone/>
                        <a:defRPr/>
                      </a:pPr>
                      <a:r>
                        <a:rPr lang="en-US" sz="1655" b="1" dirty="0">
                          <a:solidFill>
                            <a:srgbClr val="FFC000"/>
                          </a:solidFill>
                          <a:latin typeface="Arial" panose="020B0604020202020204"/>
                          <a:cs typeface="Arial" panose="020B0604020202020204"/>
                        </a:rPr>
                        <a:t>https://</a:t>
                      </a:r>
                      <a:r>
                        <a:rPr lang="en-US" sz="1655" b="1" dirty="0" err="1">
                          <a:solidFill>
                            <a:srgbClr val="FFC000"/>
                          </a:solidFill>
                          <a:latin typeface="Arial" panose="020B0604020202020204"/>
                          <a:cs typeface="Arial" panose="020B0604020202020204"/>
                        </a:rPr>
                        <a:t>www.posterpresentations.com</a:t>
                      </a:r>
                      <a:r>
                        <a:rPr lang="en-US" sz="1655" b="1" dirty="0">
                          <a:solidFill>
                            <a:srgbClr val="FFC000"/>
                          </a:solidFill>
                          <a:latin typeface="Arial" panose="020B0604020202020204"/>
                          <a:cs typeface="Arial" panose="020B0604020202020204"/>
                        </a:rPr>
                        <a:t>/</a:t>
                      </a:r>
                      <a:r>
                        <a:rPr lang="en-US" sz="1655" b="1" dirty="0" err="1">
                          <a:solidFill>
                            <a:srgbClr val="FFC000"/>
                          </a:solidFill>
                          <a:latin typeface="Arial" panose="020B0604020202020204"/>
                          <a:cs typeface="Arial" panose="020B0604020202020204"/>
                        </a:rPr>
                        <a:t>helpdesk.html</a:t>
                      </a:r>
                      <a:endParaRPr lang="en-US" sz="13725" dirty="0"/>
                    </a:p>
                  </a:txBody>
                  <a:tcPr marL="119380" marR="59690" marT="93980" marB="31115">
                    <a:solidFill>
                      <a:srgbClr val="010101"/>
                    </a:solidFill>
                  </a:tcPr>
                </a:tc>
              </a:tr>
            </a:tbl>
          </a:graphicData>
        </a:graphic>
      </p:graphicFrame>
      <p:sp>
        <p:nvSpPr>
          <p:cNvPr id="6" name="Rectangle 36"/>
          <p:cNvSpPr>
            <a:spLocks noChangeArrowheads="1"/>
          </p:cNvSpPr>
          <p:nvPr userDrawn="1"/>
        </p:nvSpPr>
        <p:spPr bwMode="auto">
          <a:xfrm>
            <a:off x="0" y="0"/>
            <a:ext cx="21393264" cy="4249328"/>
          </a:xfrm>
          <a:prstGeom prst="rect">
            <a:avLst/>
          </a:prstGeom>
          <a:solidFill>
            <a:schemeClr val="accent1">
              <a:lumMod val="50000"/>
            </a:schemeClr>
          </a:solidFill>
          <a:ln w="9525">
            <a:noFill/>
            <a:miter lim="800000"/>
          </a:ln>
          <a:effectLst/>
        </p:spPr>
        <p:txBody>
          <a:bodyPr wrap="none" lIns="169899" tIns="84949" rIns="169899" bIns="84949" anchor="ctr"/>
          <a:lstStyle/>
          <a:p>
            <a:pPr>
              <a:defRPr/>
            </a:pPr>
            <a:endParaRPr lang="en-US" sz="9130" dirty="0"/>
          </a:p>
        </p:txBody>
      </p:sp>
      <p:sp>
        <p:nvSpPr>
          <p:cNvPr id="7" name="Rounded Rectangle 6"/>
          <p:cNvSpPr/>
          <p:nvPr userDrawn="1"/>
        </p:nvSpPr>
        <p:spPr>
          <a:xfrm>
            <a:off x="356553" y="3597091"/>
            <a:ext cx="20680157" cy="25828282"/>
          </a:xfrm>
          <a:prstGeom prst="roundRect">
            <a:avLst>
              <a:gd name="adj" fmla="val 0"/>
            </a:avLst>
          </a:prstGeom>
          <a:solidFill>
            <a:schemeClr val="bg1"/>
          </a:solidFill>
          <a:ln w="19050">
            <a:solidFill>
              <a:schemeClr val="accent1">
                <a:lumMod val="50000"/>
              </a:schemeClr>
            </a:solidFill>
          </a:ln>
          <a:effectLst>
            <a:outerShdw blurRad="355600" sx="101000" sy="101000" algn="ctr"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130"/>
          </a:p>
        </p:txBody>
      </p:sp>
    </p:spTree>
  </p:cSld>
  <p:clrMap bg1="lt1" tx1="dk1" bg2="lt2" tx2="dk2" accent1="accent1" accent2="accent2" accent3="accent3" accent4="accent4" accent5="accent5" accent6="accent6" hlink="hlink" folHlink="folHlink"/>
  <p:sldLayoutIdLst>
    <p:sldLayoutId id="2147483649" r:id="rId1"/>
  </p:sldLayoutIdLst>
  <p:txStyles>
    <p:titleStyle>
      <a:lvl1pPr algn="ctr" defTabSz="2944495" rtl="0" eaLnBrk="1" latinLnBrk="0" hangingPunct="1">
        <a:spcBef>
          <a:spcPct val="0"/>
        </a:spcBef>
        <a:buNone/>
        <a:defRPr sz="5880" kern="1200">
          <a:solidFill>
            <a:schemeClr val="bg1"/>
          </a:solidFill>
          <a:latin typeface="Trebuchet MS" panose="020B0603020202020204" pitchFamily="34" charset="0"/>
          <a:ea typeface="+mj-ea"/>
          <a:cs typeface="+mj-cs"/>
        </a:defRPr>
      </a:lvl1pPr>
    </p:titleStyle>
    <p:bodyStyle>
      <a:lvl1pPr marL="1104265" indent="-1104265" algn="l" defTabSz="2944495" rtl="0" eaLnBrk="1" latinLnBrk="0" hangingPunct="1">
        <a:spcBef>
          <a:spcPct val="13000"/>
        </a:spcBef>
        <a:buFont typeface="Arial" panose="020B0604020202020204" pitchFamily="34" charset="0"/>
        <a:buChar char="•"/>
        <a:defRPr sz="10320" kern="1200">
          <a:solidFill>
            <a:schemeClr val="tx1"/>
          </a:solidFill>
          <a:latin typeface="+mn-lt"/>
          <a:ea typeface="+mn-ea"/>
          <a:cs typeface="+mn-cs"/>
        </a:defRPr>
      </a:lvl1pPr>
      <a:lvl2pPr marL="2392680" indent="-920115" algn="l" defTabSz="2944495" rtl="0" eaLnBrk="1" latinLnBrk="0" hangingPunct="1">
        <a:spcBef>
          <a:spcPct val="13000"/>
        </a:spcBef>
        <a:buFont typeface="Arial" panose="020B0604020202020204" pitchFamily="34" charset="0"/>
        <a:buChar char="–"/>
        <a:defRPr sz="9080" kern="1200">
          <a:solidFill>
            <a:schemeClr val="tx1"/>
          </a:solidFill>
          <a:latin typeface="+mn-lt"/>
          <a:ea typeface="+mn-ea"/>
          <a:cs typeface="+mn-cs"/>
        </a:defRPr>
      </a:lvl2pPr>
      <a:lvl3pPr marL="3680460" indent="-735965" algn="l" defTabSz="2944495" rtl="0" eaLnBrk="1" latinLnBrk="0" hangingPunct="1">
        <a:spcBef>
          <a:spcPct val="13000"/>
        </a:spcBef>
        <a:buFont typeface="Arial" panose="020B0604020202020204" pitchFamily="34" charset="0"/>
        <a:buChar char="•"/>
        <a:defRPr sz="7775" kern="1200">
          <a:solidFill>
            <a:schemeClr val="tx1"/>
          </a:solidFill>
          <a:latin typeface="+mn-lt"/>
          <a:ea typeface="+mn-ea"/>
          <a:cs typeface="+mn-cs"/>
        </a:defRPr>
      </a:lvl3pPr>
      <a:lvl4pPr marL="5153025" indent="-735965" algn="l" defTabSz="2944495" rtl="0" eaLnBrk="1" latinLnBrk="0" hangingPunct="1">
        <a:spcBef>
          <a:spcPct val="13000"/>
        </a:spcBef>
        <a:buFont typeface="Arial" panose="020B0604020202020204" pitchFamily="34" charset="0"/>
        <a:buChar char="–"/>
        <a:defRPr sz="6465" kern="1200">
          <a:solidFill>
            <a:schemeClr val="tx1"/>
          </a:solidFill>
          <a:latin typeface="+mn-lt"/>
          <a:ea typeface="+mn-ea"/>
          <a:cs typeface="+mn-cs"/>
        </a:defRPr>
      </a:lvl4pPr>
      <a:lvl5pPr marL="6624955" indent="-735965" algn="l" defTabSz="2944495" rtl="0" eaLnBrk="1" latinLnBrk="0" hangingPunct="1">
        <a:spcBef>
          <a:spcPct val="13000"/>
        </a:spcBef>
        <a:buFont typeface="Arial" panose="020B0604020202020204" pitchFamily="34" charset="0"/>
        <a:buChar char="»"/>
        <a:defRPr sz="6465" kern="1200">
          <a:solidFill>
            <a:schemeClr val="tx1"/>
          </a:solidFill>
          <a:latin typeface="+mn-lt"/>
          <a:ea typeface="+mn-ea"/>
          <a:cs typeface="+mn-cs"/>
        </a:defRPr>
      </a:lvl5pPr>
      <a:lvl6pPr marL="8097520" indent="-735965" algn="l" defTabSz="2944495" rtl="0" eaLnBrk="1" latinLnBrk="0" hangingPunct="1">
        <a:spcBef>
          <a:spcPct val="13000"/>
        </a:spcBef>
        <a:buFont typeface="Arial" panose="020B0604020202020204" pitchFamily="34" charset="0"/>
        <a:buChar char="•"/>
        <a:defRPr sz="6465" kern="1200">
          <a:solidFill>
            <a:schemeClr val="tx1"/>
          </a:solidFill>
          <a:latin typeface="+mn-lt"/>
          <a:ea typeface="+mn-ea"/>
          <a:cs typeface="+mn-cs"/>
        </a:defRPr>
      </a:lvl6pPr>
      <a:lvl7pPr marL="9570085" indent="-735965" algn="l" defTabSz="2944495" rtl="0" eaLnBrk="1" latinLnBrk="0" hangingPunct="1">
        <a:spcBef>
          <a:spcPct val="13000"/>
        </a:spcBef>
        <a:buFont typeface="Arial" panose="020B0604020202020204" pitchFamily="34" charset="0"/>
        <a:buChar char="•"/>
        <a:defRPr sz="6465" kern="1200">
          <a:solidFill>
            <a:schemeClr val="tx1"/>
          </a:solidFill>
          <a:latin typeface="+mn-lt"/>
          <a:ea typeface="+mn-ea"/>
          <a:cs typeface="+mn-cs"/>
        </a:defRPr>
      </a:lvl7pPr>
      <a:lvl8pPr marL="11042015" indent="-735965" algn="l" defTabSz="2944495" rtl="0" eaLnBrk="1" latinLnBrk="0" hangingPunct="1">
        <a:spcBef>
          <a:spcPct val="13000"/>
        </a:spcBef>
        <a:buFont typeface="Arial" panose="020B0604020202020204" pitchFamily="34" charset="0"/>
        <a:buChar char="•"/>
        <a:defRPr sz="6465" kern="1200">
          <a:solidFill>
            <a:schemeClr val="tx1"/>
          </a:solidFill>
          <a:latin typeface="+mn-lt"/>
          <a:ea typeface="+mn-ea"/>
          <a:cs typeface="+mn-cs"/>
        </a:defRPr>
      </a:lvl8pPr>
      <a:lvl9pPr marL="12513945" indent="-735965" algn="l" defTabSz="2944495" rtl="0" eaLnBrk="1" latinLnBrk="0" hangingPunct="1">
        <a:spcBef>
          <a:spcPct val="13000"/>
        </a:spcBef>
        <a:buFont typeface="Arial" panose="020B0604020202020204" pitchFamily="34" charset="0"/>
        <a:buChar char="•"/>
        <a:defRPr sz="6465" kern="1200">
          <a:solidFill>
            <a:schemeClr val="tx1"/>
          </a:solidFill>
          <a:latin typeface="+mn-lt"/>
          <a:ea typeface="+mn-ea"/>
          <a:cs typeface="+mn-cs"/>
        </a:defRPr>
      </a:lvl9pPr>
    </p:bodyStyle>
    <p:otherStyle>
      <a:defPPr>
        <a:defRPr lang="en-US"/>
      </a:defPPr>
      <a:lvl1pPr marL="0" algn="l" defTabSz="2944495" rtl="0" eaLnBrk="1" latinLnBrk="0" hangingPunct="1">
        <a:defRPr sz="5815" kern="1200">
          <a:solidFill>
            <a:schemeClr val="tx1"/>
          </a:solidFill>
          <a:latin typeface="+mn-lt"/>
          <a:ea typeface="+mn-ea"/>
          <a:cs typeface="+mn-cs"/>
        </a:defRPr>
      </a:lvl1pPr>
      <a:lvl2pPr marL="1471930" algn="l" defTabSz="2944495" rtl="0" eaLnBrk="1" latinLnBrk="0" hangingPunct="1">
        <a:defRPr sz="5815" kern="1200">
          <a:solidFill>
            <a:schemeClr val="tx1"/>
          </a:solidFill>
          <a:latin typeface="+mn-lt"/>
          <a:ea typeface="+mn-ea"/>
          <a:cs typeface="+mn-cs"/>
        </a:defRPr>
      </a:lvl2pPr>
      <a:lvl3pPr marL="2944495" algn="l" defTabSz="2944495" rtl="0" eaLnBrk="1" latinLnBrk="0" hangingPunct="1">
        <a:defRPr sz="5815" kern="1200">
          <a:solidFill>
            <a:schemeClr val="tx1"/>
          </a:solidFill>
          <a:latin typeface="+mn-lt"/>
          <a:ea typeface="+mn-ea"/>
          <a:cs typeface="+mn-cs"/>
        </a:defRPr>
      </a:lvl3pPr>
      <a:lvl4pPr marL="4417060" algn="l" defTabSz="2944495" rtl="0" eaLnBrk="1" latinLnBrk="0" hangingPunct="1">
        <a:defRPr sz="5815" kern="1200">
          <a:solidFill>
            <a:schemeClr val="tx1"/>
          </a:solidFill>
          <a:latin typeface="+mn-lt"/>
          <a:ea typeface="+mn-ea"/>
          <a:cs typeface="+mn-cs"/>
        </a:defRPr>
      </a:lvl4pPr>
      <a:lvl5pPr marL="5888990" algn="l" defTabSz="2944495" rtl="0" eaLnBrk="1" latinLnBrk="0" hangingPunct="1">
        <a:defRPr sz="5815" kern="1200">
          <a:solidFill>
            <a:schemeClr val="tx1"/>
          </a:solidFill>
          <a:latin typeface="+mn-lt"/>
          <a:ea typeface="+mn-ea"/>
          <a:cs typeface="+mn-cs"/>
        </a:defRPr>
      </a:lvl5pPr>
      <a:lvl6pPr marL="7361555" algn="l" defTabSz="2944495" rtl="0" eaLnBrk="1" latinLnBrk="0" hangingPunct="1">
        <a:defRPr sz="5815" kern="1200">
          <a:solidFill>
            <a:schemeClr val="tx1"/>
          </a:solidFill>
          <a:latin typeface="+mn-lt"/>
          <a:ea typeface="+mn-ea"/>
          <a:cs typeface="+mn-cs"/>
        </a:defRPr>
      </a:lvl6pPr>
      <a:lvl7pPr marL="8833485" algn="l" defTabSz="2944495" rtl="0" eaLnBrk="1" latinLnBrk="0" hangingPunct="1">
        <a:defRPr sz="5815" kern="1200">
          <a:solidFill>
            <a:schemeClr val="tx1"/>
          </a:solidFill>
          <a:latin typeface="+mn-lt"/>
          <a:ea typeface="+mn-ea"/>
          <a:cs typeface="+mn-cs"/>
        </a:defRPr>
      </a:lvl7pPr>
      <a:lvl8pPr marL="10306050" algn="l" defTabSz="2944495" rtl="0" eaLnBrk="1" latinLnBrk="0" hangingPunct="1">
        <a:defRPr sz="5815" kern="1200">
          <a:solidFill>
            <a:schemeClr val="tx1"/>
          </a:solidFill>
          <a:latin typeface="+mn-lt"/>
          <a:ea typeface="+mn-ea"/>
          <a:cs typeface="+mn-cs"/>
        </a:defRPr>
      </a:lvl8pPr>
      <a:lvl9pPr marL="11778615" algn="l" defTabSz="2944495" rtl="0" eaLnBrk="1" latinLnBrk="0" hangingPunct="1">
        <a:defRPr sz="5815"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3" name="Rectangle 36"/>
          <p:cNvSpPr>
            <a:spLocks noChangeArrowheads="1"/>
          </p:cNvSpPr>
          <p:nvPr userDrawn="1"/>
        </p:nvSpPr>
        <p:spPr bwMode="auto">
          <a:xfrm>
            <a:off x="0" y="29115301"/>
            <a:ext cx="21393264" cy="1161171"/>
          </a:xfrm>
          <a:prstGeom prst="rect">
            <a:avLst/>
          </a:prstGeom>
          <a:solidFill>
            <a:schemeClr val="accent1">
              <a:lumMod val="50000"/>
            </a:schemeClr>
          </a:solidFill>
          <a:ln w="9525">
            <a:noFill/>
            <a:miter lim="800000"/>
          </a:ln>
          <a:effectLst/>
        </p:spPr>
        <p:txBody>
          <a:bodyPr wrap="none" lIns="169899" tIns="84949" rIns="169899" bIns="84949" anchor="ctr"/>
          <a:lstStyle/>
          <a:p>
            <a:pPr>
              <a:defRPr/>
            </a:pPr>
            <a:endParaRPr lang="en-US" sz="9130" dirty="0"/>
          </a:p>
        </p:txBody>
      </p:sp>
      <p:sp>
        <p:nvSpPr>
          <p:cNvPr id="5" name="Rectangle 36"/>
          <p:cNvSpPr>
            <a:spLocks noChangeArrowheads="1"/>
          </p:cNvSpPr>
          <p:nvPr userDrawn="1"/>
        </p:nvSpPr>
        <p:spPr bwMode="auto">
          <a:xfrm>
            <a:off x="0" y="0"/>
            <a:ext cx="21393264" cy="5558572"/>
          </a:xfrm>
          <a:prstGeom prst="rect">
            <a:avLst/>
          </a:prstGeom>
          <a:solidFill>
            <a:schemeClr val="accent1">
              <a:lumMod val="50000"/>
            </a:schemeClr>
          </a:solidFill>
          <a:ln w="9525">
            <a:noFill/>
            <a:miter lim="800000"/>
          </a:ln>
          <a:effectLst/>
        </p:spPr>
        <p:txBody>
          <a:bodyPr wrap="none" lIns="169899" tIns="84949" rIns="169899" bIns="84949" anchor="ctr"/>
          <a:lstStyle/>
          <a:p>
            <a:pPr>
              <a:defRPr/>
            </a:pPr>
            <a:endParaRPr lang="en-US" sz="9130" dirty="0"/>
          </a:p>
        </p:txBody>
      </p:sp>
      <p:sp>
        <p:nvSpPr>
          <p:cNvPr id="6" name="Rounded Rectangle 5"/>
          <p:cNvSpPr/>
          <p:nvPr userDrawn="1"/>
        </p:nvSpPr>
        <p:spPr>
          <a:xfrm>
            <a:off x="356553" y="5072360"/>
            <a:ext cx="20680157" cy="24494508"/>
          </a:xfrm>
          <a:prstGeom prst="roundRect">
            <a:avLst>
              <a:gd name="adj" fmla="val 0"/>
            </a:avLst>
          </a:prstGeom>
          <a:solidFill>
            <a:schemeClr val="bg1"/>
          </a:solidFill>
          <a:ln w="19050">
            <a:solidFill>
              <a:schemeClr val="accent1">
                <a:lumMod val="50000"/>
              </a:schemeClr>
            </a:solidFill>
          </a:ln>
          <a:effectLst>
            <a:outerShdw blurRad="355600" sx="101000" sy="101000" algn="ctr"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130"/>
          </a:p>
        </p:txBody>
      </p:sp>
    </p:spTree>
  </p:cSld>
  <p:clrMap bg1="lt1" tx1="dk1" bg2="lt2" tx2="dk2" accent1="accent1" accent2="accent2" accent3="accent3" accent4="accent4" accent5="accent5" accent6="accent6" hlink="hlink" folHlink="folHlink"/>
  <p:sldLayoutIdLst>
    <p:sldLayoutId id="2147483651" r:id="rId1"/>
  </p:sldLayoutIdLst>
  <p:txStyles>
    <p:titleStyle>
      <a:lvl1pPr algn="ctr" defTabSz="2944495" rtl="0" eaLnBrk="1" latinLnBrk="0" hangingPunct="1">
        <a:spcBef>
          <a:spcPct val="0"/>
        </a:spcBef>
        <a:buNone/>
        <a:defRPr sz="5880" kern="1200">
          <a:solidFill>
            <a:schemeClr val="bg1"/>
          </a:solidFill>
          <a:latin typeface="Trebuchet MS" panose="020B0603020202020204" pitchFamily="34" charset="0"/>
          <a:ea typeface="+mj-ea"/>
          <a:cs typeface="+mj-cs"/>
        </a:defRPr>
      </a:lvl1pPr>
    </p:titleStyle>
    <p:bodyStyle>
      <a:lvl1pPr marL="1104265" indent="-1104265" algn="l" defTabSz="2944495" rtl="0" eaLnBrk="1" latinLnBrk="0" hangingPunct="1">
        <a:spcBef>
          <a:spcPct val="13000"/>
        </a:spcBef>
        <a:buFont typeface="Arial" panose="020B0604020202020204" pitchFamily="34" charset="0"/>
        <a:buChar char="•"/>
        <a:defRPr sz="10320" kern="1200">
          <a:solidFill>
            <a:schemeClr val="tx1"/>
          </a:solidFill>
          <a:latin typeface="+mn-lt"/>
          <a:ea typeface="+mn-ea"/>
          <a:cs typeface="+mn-cs"/>
        </a:defRPr>
      </a:lvl1pPr>
      <a:lvl2pPr marL="2392680" indent="-920115" algn="l" defTabSz="2944495" rtl="0" eaLnBrk="1" latinLnBrk="0" hangingPunct="1">
        <a:spcBef>
          <a:spcPct val="13000"/>
        </a:spcBef>
        <a:buFont typeface="Arial" panose="020B0604020202020204" pitchFamily="34" charset="0"/>
        <a:buChar char="–"/>
        <a:defRPr sz="9080" kern="1200">
          <a:solidFill>
            <a:schemeClr val="tx1"/>
          </a:solidFill>
          <a:latin typeface="+mn-lt"/>
          <a:ea typeface="+mn-ea"/>
          <a:cs typeface="+mn-cs"/>
        </a:defRPr>
      </a:lvl2pPr>
      <a:lvl3pPr marL="3680460" indent="-735965" algn="l" defTabSz="2944495" rtl="0" eaLnBrk="1" latinLnBrk="0" hangingPunct="1">
        <a:spcBef>
          <a:spcPct val="13000"/>
        </a:spcBef>
        <a:buFont typeface="Arial" panose="020B0604020202020204" pitchFamily="34" charset="0"/>
        <a:buChar char="•"/>
        <a:defRPr sz="7775" kern="1200">
          <a:solidFill>
            <a:schemeClr val="tx1"/>
          </a:solidFill>
          <a:latin typeface="+mn-lt"/>
          <a:ea typeface="+mn-ea"/>
          <a:cs typeface="+mn-cs"/>
        </a:defRPr>
      </a:lvl3pPr>
      <a:lvl4pPr marL="5153025" indent="-735965" algn="l" defTabSz="2944495" rtl="0" eaLnBrk="1" latinLnBrk="0" hangingPunct="1">
        <a:spcBef>
          <a:spcPct val="13000"/>
        </a:spcBef>
        <a:buFont typeface="Arial" panose="020B0604020202020204" pitchFamily="34" charset="0"/>
        <a:buChar char="–"/>
        <a:defRPr sz="6465" kern="1200">
          <a:solidFill>
            <a:schemeClr val="tx1"/>
          </a:solidFill>
          <a:latin typeface="+mn-lt"/>
          <a:ea typeface="+mn-ea"/>
          <a:cs typeface="+mn-cs"/>
        </a:defRPr>
      </a:lvl4pPr>
      <a:lvl5pPr marL="6624955" indent="-735965" algn="l" defTabSz="2944495" rtl="0" eaLnBrk="1" latinLnBrk="0" hangingPunct="1">
        <a:spcBef>
          <a:spcPct val="13000"/>
        </a:spcBef>
        <a:buFont typeface="Arial" panose="020B0604020202020204" pitchFamily="34" charset="0"/>
        <a:buChar char="»"/>
        <a:defRPr sz="6465" kern="1200">
          <a:solidFill>
            <a:schemeClr val="tx1"/>
          </a:solidFill>
          <a:latin typeface="+mn-lt"/>
          <a:ea typeface="+mn-ea"/>
          <a:cs typeface="+mn-cs"/>
        </a:defRPr>
      </a:lvl5pPr>
      <a:lvl6pPr marL="8097520" indent="-735965" algn="l" defTabSz="2944495" rtl="0" eaLnBrk="1" latinLnBrk="0" hangingPunct="1">
        <a:spcBef>
          <a:spcPct val="13000"/>
        </a:spcBef>
        <a:buFont typeface="Arial" panose="020B0604020202020204" pitchFamily="34" charset="0"/>
        <a:buChar char="•"/>
        <a:defRPr sz="6465" kern="1200">
          <a:solidFill>
            <a:schemeClr val="tx1"/>
          </a:solidFill>
          <a:latin typeface="+mn-lt"/>
          <a:ea typeface="+mn-ea"/>
          <a:cs typeface="+mn-cs"/>
        </a:defRPr>
      </a:lvl6pPr>
      <a:lvl7pPr marL="9570085" indent="-735965" algn="l" defTabSz="2944495" rtl="0" eaLnBrk="1" latinLnBrk="0" hangingPunct="1">
        <a:spcBef>
          <a:spcPct val="13000"/>
        </a:spcBef>
        <a:buFont typeface="Arial" panose="020B0604020202020204" pitchFamily="34" charset="0"/>
        <a:buChar char="•"/>
        <a:defRPr sz="6465" kern="1200">
          <a:solidFill>
            <a:schemeClr val="tx1"/>
          </a:solidFill>
          <a:latin typeface="+mn-lt"/>
          <a:ea typeface="+mn-ea"/>
          <a:cs typeface="+mn-cs"/>
        </a:defRPr>
      </a:lvl7pPr>
      <a:lvl8pPr marL="11042015" indent="-735965" algn="l" defTabSz="2944495" rtl="0" eaLnBrk="1" latinLnBrk="0" hangingPunct="1">
        <a:spcBef>
          <a:spcPct val="13000"/>
        </a:spcBef>
        <a:buFont typeface="Arial" panose="020B0604020202020204" pitchFamily="34" charset="0"/>
        <a:buChar char="•"/>
        <a:defRPr sz="6465" kern="1200">
          <a:solidFill>
            <a:schemeClr val="tx1"/>
          </a:solidFill>
          <a:latin typeface="+mn-lt"/>
          <a:ea typeface="+mn-ea"/>
          <a:cs typeface="+mn-cs"/>
        </a:defRPr>
      </a:lvl8pPr>
      <a:lvl9pPr marL="12513945" indent="-735965" algn="l" defTabSz="2944495" rtl="0" eaLnBrk="1" latinLnBrk="0" hangingPunct="1">
        <a:spcBef>
          <a:spcPct val="13000"/>
        </a:spcBef>
        <a:buFont typeface="Arial" panose="020B0604020202020204" pitchFamily="34" charset="0"/>
        <a:buChar char="•"/>
        <a:defRPr sz="6465" kern="1200">
          <a:solidFill>
            <a:schemeClr val="tx1"/>
          </a:solidFill>
          <a:latin typeface="+mn-lt"/>
          <a:ea typeface="+mn-ea"/>
          <a:cs typeface="+mn-cs"/>
        </a:defRPr>
      </a:lvl9pPr>
    </p:bodyStyle>
    <p:otherStyle>
      <a:defPPr>
        <a:defRPr lang="en-US"/>
      </a:defPPr>
      <a:lvl1pPr marL="0" algn="l" defTabSz="2944495" rtl="0" eaLnBrk="1" latinLnBrk="0" hangingPunct="1">
        <a:defRPr sz="5815" kern="1200">
          <a:solidFill>
            <a:schemeClr val="tx1"/>
          </a:solidFill>
          <a:latin typeface="+mn-lt"/>
          <a:ea typeface="+mn-ea"/>
          <a:cs typeface="+mn-cs"/>
        </a:defRPr>
      </a:lvl1pPr>
      <a:lvl2pPr marL="1471930" algn="l" defTabSz="2944495" rtl="0" eaLnBrk="1" latinLnBrk="0" hangingPunct="1">
        <a:defRPr sz="5815" kern="1200">
          <a:solidFill>
            <a:schemeClr val="tx1"/>
          </a:solidFill>
          <a:latin typeface="+mn-lt"/>
          <a:ea typeface="+mn-ea"/>
          <a:cs typeface="+mn-cs"/>
        </a:defRPr>
      </a:lvl2pPr>
      <a:lvl3pPr marL="2944495" algn="l" defTabSz="2944495" rtl="0" eaLnBrk="1" latinLnBrk="0" hangingPunct="1">
        <a:defRPr sz="5815" kern="1200">
          <a:solidFill>
            <a:schemeClr val="tx1"/>
          </a:solidFill>
          <a:latin typeface="+mn-lt"/>
          <a:ea typeface="+mn-ea"/>
          <a:cs typeface="+mn-cs"/>
        </a:defRPr>
      </a:lvl3pPr>
      <a:lvl4pPr marL="4417060" algn="l" defTabSz="2944495" rtl="0" eaLnBrk="1" latinLnBrk="0" hangingPunct="1">
        <a:defRPr sz="5815" kern="1200">
          <a:solidFill>
            <a:schemeClr val="tx1"/>
          </a:solidFill>
          <a:latin typeface="+mn-lt"/>
          <a:ea typeface="+mn-ea"/>
          <a:cs typeface="+mn-cs"/>
        </a:defRPr>
      </a:lvl4pPr>
      <a:lvl5pPr marL="5888990" algn="l" defTabSz="2944495" rtl="0" eaLnBrk="1" latinLnBrk="0" hangingPunct="1">
        <a:defRPr sz="5815" kern="1200">
          <a:solidFill>
            <a:schemeClr val="tx1"/>
          </a:solidFill>
          <a:latin typeface="+mn-lt"/>
          <a:ea typeface="+mn-ea"/>
          <a:cs typeface="+mn-cs"/>
        </a:defRPr>
      </a:lvl5pPr>
      <a:lvl6pPr marL="7361555" algn="l" defTabSz="2944495" rtl="0" eaLnBrk="1" latinLnBrk="0" hangingPunct="1">
        <a:defRPr sz="5815" kern="1200">
          <a:solidFill>
            <a:schemeClr val="tx1"/>
          </a:solidFill>
          <a:latin typeface="+mn-lt"/>
          <a:ea typeface="+mn-ea"/>
          <a:cs typeface="+mn-cs"/>
        </a:defRPr>
      </a:lvl6pPr>
      <a:lvl7pPr marL="8833485" algn="l" defTabSz="2944495" rtl="0" eaLnBrk="1" latinLnBrk="0" hangingPunct="1">
        <a:defRPr sz="5815" kern="1200">
          <a:solidFill>
            <a:schemeClr val="tx1"/>
          </a:solidFill>
          <a:latin typeface="+mn-lt"/>
          <a:ea typeface="+mn-ea"/>
          <a:cs typeface="+mn-cs"/>
        </a:defRPr>
      </a:lvl7pPr>
      <a:lvl8pPr marL="10306050" algn="l" defTabSz="2944495" rtl="0" eaLnBrk="1" latinLnBrk="0" hangingPunct="1">
        <a:defRPr sz="5815" kern="1200">
          <a:solidFill>
            <a:schemeClr val="tx1"/>
          </a:solidFill>
          <a:latin typeface="+mn-lt"/>
          <a:ea typeface="+mn-ea"/>
          <a:cs typeface="+mn-cs"/>
        </a:defRPr>
      </a:lvl8pPr>
      <a:lvl9pPr marL="11778615" algn="l" defTabSz="2944495" rtl="0" eaLnBrk="1" latinLnBrk="0" hangingPunct="1">
        <a:defRPr sz="5815"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Rectangle 36"/>
          <p:cNvSpPr>
            <a:spLocks noChangeArrowheads="1"/>
          </p:cNvSpPr>
          <p:nvPr userDrawn="1"/>
        </p:nvSpPr>
        <p:spPr bwMode="auto">
          <a:xfrm>
            <a:off x="0" y="29115301"/>
            <a:ext cx="21393264" cy="1161171"/>
          </a:xfrm>
          <a:prstGeom prst="rect">
            <a:avLst/>
          </a:prstGeom>
          <a:solidFill>
            <a:schemeClr val="accent1">
              <a:lumMod val="50000"/>
            </a:schemeClr>
          </a:solidFill>
          <a:ln w="9525">
            <a:noFill/>
            <a:miter lim="800000"/>
          </a:ln>
          <a:effectLst/>
        </p:spPr>
        <p:txBody>
          <a:bodyPr wrap="none" lIns="169899" tIns="84949" rIns="169899" bIns="84949" anchor="ctr"/>
          <a:lstStyle/>
          <a:p>
            <a:endParaRPr lang="en-US" sz="9130" dirty="0">
              <a:solidFill>
                <a:schemeClr val="tx1"/>
              </a:solidFill>
            </a:endParaRPr>
          </a:p>
        </p:txBody>
      </p:sp>
      <p:sp>
        <p:nvSpPr>
          <p:cNvPr id="5" name="Rectangle 36"/>
          <p:cNvSpPr>
            <a:spLocks noChangeArrowheads="1"/>
          </p:cNvSpPr>
          <p:nvPr userDrawn="1"/>
        </p:nvSpPr>
        <p:spPr bwMode="auto">
          <a:xfrm>
            <a:off x="0" y="0"/>
            <a:ext cx="21393264" cy="5558572"/>
          </a:xfrm>
          <a:prstGeom prst="rect">
            <a:avLst/>
          </a:prstGeom>
          <a:solidFill>
            <a:schemeClr val="accent1">
              <a:lumMod val="50000"/>
            </a:schemeClr>
          </a:solidFill>
          <a:ln w="9525">
            <a:noFill/>
            <a:miter lim="800000"/>
          </a:ln>
          <a:effectLst/>
        </p:spPr>
        <p:txBody>
          <a:bodyPr wrap="none" lIns="169899" tIns="84949" rIns="169899" bIns="84949" anchor="ctr"/>
          <a:lstStyle/>
          <a:p>
            <a:endParaRPr lang="en-US" sz="9130" dirty="0">
              <a:solidFill>
                <a:schemeClr val="tx1"/>
              </a:solidFill>
            </a:endParaRPr>
          </a:p>
        </p:txBody>
      </p:sp>
      <p:sp>
        <p:nvSpPr>
          <p:cNvPr id="6" name="Rounded Rectangle 5"/>
          <p:cNvSpPr/>
          <p:nvPr userDrawn="1"/>
        </p:nvSpPr>
        <p:spPr>
          <a:xfrm>
            <a:off x="356553" y="5072360"/>
            <a:ext cx="20680157" cy="24494508"/>
          </a:xfrm>
          <a:prstGeom prst="roundRect">
            <a:avLst>
              <a:gd name="adj" fmla="val 0"/>
            </a:avLst>
          </a:prstGeom>
          <a:solidFill>
            <a:schemeClr val="bg1"/>
          </a:solidFill>
          <a:ln w="19050">
            <a:solidFill>
              <a:schemeClr val="accent1">
                <a:lumMod val="50000"/>
              </a:schemeClr>
            </a:solidFill>
          </a:ln>
          <a:effectLst>
            <a:outerShdw blurRad="355600" sx="101000" sy="101000" algn="ctr"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130">
              <a:solidFill>
                <a:schemeClr val="lt1"/>
              </a:solidFill>
            </a:endParaRPr>
          </a:p>
        </p:txBody>
      </p:sp>
    </p:spTree>
  </p:cSld>
  <p:clrMap bg1="lt1" tx1="dk1" bg2="lt2" tx2="dk2" accent1="accent1" accent2="accent2" accent3="accent3" accent4="accent4" accent5="accent5" accent6="accent6" hlink="hlink" folHlink="folHlink"/>
  <p:sldLayoutIdLst>
    <p:sldLayoutId id="2147483653" r:id="rId1"/>
    <p:sldLayoutId id="2147483654" r:id="rId2"/>
  </p:sldLayoutIdLst>
  <p:txStyles>
    <p:titleStyle>
      <a:lvl1pPr algn="ctr" defTabSz="2944495" rtl="0" eaLnBrk="1" latinLnBrk="0" hangingPunct="1">
        <a:spcBef>
          <a:spcPct val="0"/>
        </a:spcBef>
        <a:buNone/>
        <a:defRPr sz="5880" kern="1200">
          <a:solidFill>
            <a:schemeClr val="bg1"/>
          </a:solidFill>
          <a:latin typeface="Trebuchet MS" panose="020B0603020202020204" pitchFamily="34" charset="0"/>
          <a:ea typeface="+mj-ea"/>
          <a:cs typeface="+mj-cs"/>
        </a:defRPr>
      </a:lvl1pPr>
    </p:titleStyle>
    <p:bodyStyle>
      <a:lvl1pPr marL="1104265" indent="-1104265" algn="l" defTabSz="2944495" rtl="0" eaLnBrk="1" latinLnBrk="0" hangingPunct="1">
        <a:spcBef>
          <a:spcPct val="13000"/>
        </a:spcBef>
        <a:buFont typeface="Arial" panose="020B0604020202020204" pitchFamily="34" charset="0"/>
        <a:buChar char="•"/>
        <a:defRPr sz="10320" kern="1200">
          <a:solidFill>
            <a:schemeClr val="tx1"/>
          </a:solidFill>
          <a:latin typeface="+mn-lt"/>
          <a:ea typeface="+mn-ea"/>
          <a:cs typeface="+mn-cs"/>
        </a:defRPr>
      </a:lvl1pPr>
      <a:lvl2pPr marL="2392680" indent="-920115" algn="l" defTabSz="2944495" rtl="0" eaLnBrk="1" latinLnBrk="0" hangingPunct="1">
        <a:spcBef>
          <a:spcPct val="13000"/>
        </a:spcBef>
        <a:buFont typeface="Arial" panose="020B0604020202020204" pitchFamily="34" charset="0"/>
        <a:buChar char="–"/>
        <a:defRPr sz="9080" kern="1200">
          <a:solidFill>
            <a:schemeClr val="tx1"/>
          </a:solidFill>
          <a:latin typeface="+mn-lt"/>
          <a:ea typeface="+mn-ea"/>
          <a:cs typeface="+mn-cs"/>
        </a:defRPr>
      </a:lvl2pPr>
      <a:lvl3pPr marL="3680460" indent="-735965" algn="l" defTabSz="2944495" rtl="0" eaLnBrk="1" latinLnBrk="0" hangingPunct="1">
        <a:spcBef>
          <a:spcPct val="13000"/>
        </a:spcBef>
        <a:buFont typeface="Arial" panose="020B0604020202020204" pitchFamily="34" charset="0"/>
        <a:buChar char="•"/>
        <a:defRPr sz="7775" kern="1200">
          <a:solidFill>
            <a:schemeClr val="tx1"/>
          </a:solidFill>
          <a:latin typeface="+mn-lt"/>
          <a:ea typeface="+mn-ea"/>
          <a:cs typeface="+mn-cs"/>
        </a:defRPr>
      </a:lvl3pPr>
      <a:lvl4pPr marL="5153025" indent="-735965" algn="l" defTabSz="2944495" rtl="0" eaLnBrk="1" latinLnBrk="0" hangingPunct="1">
        <a:spcBef>
          <a:spcPct val="13000"/>
        </a:spcBef>
        <a:buFont typeface="Arial" panose="020B0604020202020204" pitchFamily="34" charset="0"/>
        <a:buChar char="–"/>
        <a:defRPr sz="6465" kern="1200">
          <a:solidFill>
            <a:schemeClr val="tx1"/>
          </a:solidFill>
          <a:latin typeface="+mn-lt"/>
          <a:ea typeface="+mn-ea"/>
          <a:cs typeface="+mn-cs"/>
        </a:defRPr>
      </a:lvl4pPr>
      <a:lvl5pPr marL="6624955" indent="-735965" algn="l" defTabSz="2944495" rtl="0" eaLnBrk="1" latinLnBrk="0" hangingPunct="1">
        <a:spcBef>
          <a:spcPct val="13000"/>
        </a:spcBef>
        <a:buFont typeface="Arial" panose="020B0604020202020204" pitchFamily="34" charset="0"/>
        <a:buChar char="»"/>
        <a:defRPr sz="6465" kern="1200">
          <a:solidFill>
            <a:schemeClr val="tx1"/>
          </a:solidFill>
          <a:latin typeface="+mn-lt"/>
          <a:ea typeface="+mn-ea"/>
          <a:cs typeface="+mn-cs"/>
        </a:defRPr>
      </a:lvl5pPr>
      <a:lvl6pPr marL="8097520" indent="-735965" algn="l" defTabSz="2944495" rtl="0" eaLnBrk="1" latinLnBrk="0" hangingPunct="1">
        <a:spcBef>
          <a:spcPct val="13000"/>
        </a:spcBef>
        <a:buFont typeface="Arial" panose="020B0604020202020204" pitchFamily="34" charset="0"/>
        <a:buChar char="•"/>
        <a:defRPr sz="6465" kern="1200">
          <a:solidFill>
            <a:schemeClr val="tx1"/>
          </a:solidFill>
          <a:latin typeface="+mn-lt"/>
          <a:ea typeface="+mn-ea"/>
          <a:cs typeface="+mn-cs"/>
        </a:defRPr>
      </a:lvl6pPr>
      <a:lvl7pPr marL="9570085" indent="-735965" algn="l" defTabSz="2944495" rtl="0" eaLnBrk="1" latinLnBrk="0" hangingPunct="1">
        <a:spcBef>
          <a:spcPct val="13000"/>
        </a:spcBef>
        <a:buFont typeface="Arial" panose="020B0604020202020204" pitchFamily="34" charset="0"/>
        <a:buChar char="•"/>
        <a:defRPr sz="6465" kern="1200">
          <a:solidFill>
            <a:schemeClr val="tx1"/>
          </a:solidFill>
          <a:latin typeface="+mn-lt"/>
          <a:ea typeface="+mn-ea"/>
          <a:cs typeface="+mn-cs"/>
        </a:defRPr>
      </a:lvl7pPr>
      <a:lvl8pPr marL="11042015" indent="-735965" algn="l" defTabSz="2944495" rtl="0" eaLnBrk="1" latinLnBrk="0" hangingPunct="1">
        <a:spcBef>
          <a:spcPct val="13000"/>
        </a:spcBef>
        <a:buFont typeface="Arial" panose="020B0604020202020204" pitchFamily="34" charset="0"/>
        <a:buChar char="•"/>
        <a:defRPr sz="6465" kern="1200">
          <a:solidFill>
            <a:schemeClr val="tx1"/>
          </a:solidFill>
          <a:latin typeface="+mn-lt"/>
          <a:ea typeface="+mn-ea"/>
          <a:cs typeface="+mn-cs"/>
        </a:defRPr>
      </a:lvl8pPr>
      <a:lvl9pPr marL="12513945" indent="-735965" algn="l" defTabSz="2944495" rtl="0" eaLnBrk="1" latinLnBrk="0" hangingPunct="1">
        <a:spcBef>
          <a:spcPct val="13000"/>
        </a:spcBef>
        <a:buFont typeface="Arial" panose="020B0604020202020204" pitchFamily="34" charset="0"/>
        <a:buChar char="•"/>
        <a:defRPr sz="6465" kern="1200">
          <a:solidFill>
            <a:schemeClr val="tx1"/>
          </a:solidFill>
          <a:latin typeface="+mn-lt"/>
          <a:ea typeface="+mn-ea"/>
          <a:cs typeface="+mn-cs"/>
        </a:defRPr>
      </a:lvl9pPr>
    </p:bodyStyle>
    <p:otherStyle>
      <a:defPPr>
        <a:defRPr lang="en-US"/>
      </a:defPPr>
      <a:lvl1pPr marL="0" algn="l" defTabSz="2944495" rtl="0" eaLnBrk="1" latinLnBrk="0" hangingPunct="1">
        <a:defRPr sz="5815" kern="1200">
          <a:solidFill>
            <a:schemeClr val="tx1"/>
          </a:solidFill>
          <a:latin typeface="+mn-lt"/>
          <a:ea typeface="+mn-ea"/>
          <a:cs typeface="+mn-cs"/>
        </a:defRPr>
      </a:lvl1pPr>
      <a:lvl2pPr marL="1471930" algn="l" defTabSz="2944495" rtl="0" eaLnBrk="1" latinLnBrk="0" hangingPunct="1">
        <a:defRPr sz="5815" kern="1200">
          <a:solidFill>
            <a:schemeClr val="tx1"/>
          </a:solidFill>
          <a:latin typeface="+mn-lt"/>
          <a:ea typeface="+mn-ea"/>
          <a:cs typeface="+mn-cs"/>
        </a:defRPr>
      </a:lvl2pPr>
      <a:lvl3pPr marL="2944495" algn="l" defTabSz="2944495" rtl="0" eaLnBrk="1" latinLnBrk="0" hangingPunct="1">
        <a:defRPr sz="5815" kern="1200">
          <a:solidFill>
            <a:schemeClr val="tx1"/>
          </a:solidFill>
          <a:latin typeface="+mn-lt"/>
          <a:ea typeface="+mn-ea"/>
          <a:cs typeface="+mn-cs"/>
        </a:defRPr>
      </a:lvl3pPr>
      <a:lvl4pPr marL="4417060" algn="l" defTabSz="2944495" rtl="0" eaLnBrk="1" latinLnBrk="0" hangingPunct="1">
        <a:defRPr sz="5815" kern="1200">
          <a:solidFill>
            <a:schemeClr val="tx1"/>
          </a:solidFill>
          <a:latin typeface="+mn-lt"/>
          <a:ea typeface="+mn-ea"/>
          <a:cs typeface="+mn-cs"/>
        </a:defRPr>
      </a:lvl4pPr>
      <a:lvl5pPr marL="5888990" algn="l" defTabSz="2944495" rtl="0" eaLnBrk="1" latinLnBrk="0" hangingPunct="1">
        <a:defRPr sz="5815" kern="1200">
          <a:solidFill>
            <a:schemeClr val="tx1"/>
          </a:solidFill>
          <a:latin typeface="+mn-lt"/>
          <a:ea typeface="+mn-ea"/>
          <a:cs typeface="+mn-cs"/>
        </a:defRPr>
      </a:lvl5pPr>
      <a:lvl6pPr marL="7361555" algn="l" defTabSz="2944495" rtl="0" eaLnBrk="1" latinLnBrk="0" hangingPunct="1">
        <a:defRPr sz="5815" kern="1200">
          <a:solidFill>
            <a:schemeClr val="tx1"/>
          </a:solidFill>
          <a:latin typeface="+mn-lt"/>
          <a:ea typeface="+mn-ea"/>
          <a:cs typeface="+mn-cs"/>
        </a:defRPr>
      </a:lvl6pPr>
      <a:lvl7pPr marL="8833485" algn="l" defTabSz="2944495" rtl="0" eaLnBrk="1" latinLnBrk="0" hangingPunct="1">
        <a:defRPr sz="5815" kern="1200">
          <a:solidFill>
            <a:schemeClr val="tx1"/>
          </a:solidFill>
          <a:latin typeface="+mn-lt"/>
          <a:ea typeface="+mn-ea"/>
          <a:cs typeface="+mn-cs"/>
        </a:defRPr>
      </a:lvl7pPr>
      <a:lvl8pPr marL="10306050" algn="l" defTabSz="2944495" rtl="0" eaLnBrk="1" latinLnBrk="0" hangingPunct="1">
        <a:defRPr sz="5815" kern="1200">
          <a:solidFill>
            <a:schemeClr val="tx1"/>
          </a:solidFill>
          <a:latin typeface="+mn-lt"/>
          <a:ea typeface="+mn-ea"/>
          <a:cs typeface="+mn-cs"/>
        </a:defRPr>
      </a:lvl8pPr>
      <a:lvl9pPr marL="11778615" algn="l" defTabSz="2944495" rtl="0" eaLnBrk="1" latinLnBrk="0" hangingPunct="1">
        <a:defRPr sz="5815"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Rectangle 36"/>
          <p:cNvSpPr>
            <a:spLocks noChangeArrowheads="1"/>
          </p:cNvSpPr>
          <p:nvPr userDrawn="1"/>
        </p:nvSpPr>
        <p:spPr bwMode="auto">
          <a:xfrm>
            <a:off x="0" y="29115301"/>
            <a:ext cx="21393264" cy="1161171"/>
          </a:xfrm>
          <a:prstGeom prst="rect">
            <a:avLst/>
          </a:prstGeom>
          <a:solidFill>
            <a:schemeClr val="accent1">
              <a:lumMod val="50000"/>
            </a:schemeClr>
          </a:solidFill>
          <a:ln w="9525">
            <a:noFill/>
            <a:miter lim="800000"/>
          </a:ln>
          <a:effectLst/>
        </p:spPr>
        <p:txBody>
          <a:bodyPr wrap="none" lIns="169899" tIns="84949" rIns="169899" bIns="84949" anchor="ctr"/>
          <a:lstStyle/>
          <a:p>
            <a:endParaRPr lang="en-US" sz="9130" dirty="0">
              <a:solidFill>
                <a:schemeClr val="tx1"/>
              </a:solidFill>
            </a:endParaRPr>
          </a:p>
        </p:txBody>
      </p:sp>
      <p:sp>
        <p:nvSpPr>
          <p:cNvPr id="5" name="Rectangle 36"/>
          <p:cNvSpPr>
            <a:spLocks noChangeArrowheads="1"/>
          </p:cNvSpPr>
          <p:nvPr userDrawn="1"/>
        </p:nvSpPr>
        <p:spPr bwMode="auto">
          <a:xfrm>
            <a:off x="0" y="0"/>
            <a:ext cx="21393264" cy="5558572"/>
          </a:xfrm>
          <a:prstGeom prst="rect">
            <a:avLst/>
          </a:prstGeom>
          <a:solidFill>
            <a:schemeClr val="accent1">
              <a:lumMod val="50000"/>
            </a:schemeClr>
          </a:solidFill>
          <a:ln w="9525">
            <a:noFill/>
            <a:miter lim="800000"/>
          </a:ln>
          <a:effectLst/>
        </p:spPr>
        <p:txBody>
          <a:bodyPr wrap="none" lIns="169899" tIns="84949" rIns="169899" bIns="84949" anchor="ctr"/>
          <a:lstStyle/>
          <a:p>
            <a:endParaRPr lang="en-US" sz="9130" dirty="0">
              <a:solidFill>
                <a:schemeClr val="tx1"/>
              </a:solidFill>
            </a:endParaRPr>
          </a:p>
        </p:txBody>
      </p:sp>
      <p:sp>
        <p:nvSpPr>
          <p:cNvPr id="6" name="Rounded Rectangle 5"/>
          <p:cNvSpPr/>
          <p:nvPr userDrawn="1"/>
        </p:nvSpPr>
        <p:spPr>
          <a:xfrm>
            <a:off x="356553" y="5072360"/>
            <a:ext cx="20680157" cy="24494508"/>
          </a:xfrm>
          <a:prstGeom prst="roundRect">
            <a:avLst>
              <a:gd name="adj" fmla="val 0"/>
            </a:avLst>
          </a:prstGeom>
          <a:solidFill>
            <a:schemeClr val="bg1"/>
          </a:solidFill>
          <a:ln w="19050">
            <a:solidFill>
              <a:schemeClr val="accent1">
                <a:lumMod val="50000"/>
              </a:schemeClr>
            </a:solidFill>
          </a:ln>
          <a:effectLst>
            <a:outerShdw blurRad="355600" sx="101000" sy="101000" algn="ctr"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130">
              <a:solidFill>
                <a:schemeClr val="lt1"/>
              </a:solidFill>
            </a:endParaRPr>
          </a:p>
        </p:txBody>
      </p:sp>
    </p:spTree>
  </p:cSld>
  <p:clrMap bg1="lt1" tx1="dk1" bg2="lt2" tx2="dk2" accent1="accent1" accent2="accent2" accent3="accent3" accent4="accent4" accent5="accent5" accent6="accent6" hlink="hlink" folHlink="folHlink"/>
  <p:sldLayoutIdLst>
    <p:sldLayoutId id="2147483656" r:id="rId1"/>
    <p:sldLayoutId id="2147483657" r:id="rId2"/>
  </p:sldLayoutIdLst>
  <p:txStyles>
    <p:titleStyle>
      <a:lvl1pPr algn="ctr" defTabSz="2944495" rtl="0" eaLnBrk="1" latinLnBrk="0" hangingPunct="1">
        <a:spcBef>
          <a:spcPct val="0"/>
        </a:spcBef>
        <a:buNone/>
        <a:defRPr sz="5880" kern="1200">
          <a:solidFill>
            <a:schemeClr val="bg1"/>
          </a:solidFill>
          <a:latin typeface="Trebuchet MS" panose="020B0603020202020204" pitchFamily="34" charset="0"/>
          <a:ea typeface="+mj-ea"/>
          <a:cs typeface="+mj-cs"/>
        </a:defRPr>
      </a:lvl1pPr>
    </p:titleStyle>
    <p:bodyStyle>
      <a:lvl1pPr marL="1104265" indent="-1104265" algn="l" defTabSz="2944495" rtl="0" eaLnBrk="1" latinLnBrk="0" hangingPunct="1">
        <a:spcBef>
          <a:spcPct val="13000"/>
        </a:spcBef>
        <a:buFont typeface="Arial" panose="020B0604020202020204" pitchFamily="34" charset="0"/>
        <a:buChar char="•"/>
        <a:defRPr sz="10320" kern="1200">
          <a:solidFill>
            <a:schemeClr val="tx1"/>
          </a:solidFill>
          <a:latin typeface="+mn-lt"/>
          <a:ea typeface="+mn-ea"/>
          <a:cs typeface="+mn-cs"/>
        </a:defRPr>
      </a:lvl1pPr>
      <a:lvl2pPr marL="2392680" indent="-920115" algn="l" defTabSz="2944495" rtl="0" eaLnBrk="1" latinLnBrk="0" hangingPunct="1">
        <a:spcBef>
          <a:spcPct val="13000"/>
        </a:spcBef>
        <a:buFont typeface="Arial" panose="020B0604020202020204" pitchFamily="34" charset="0"/>
        <a:buChar char="–"/>
        <a:defRPr sz="9080" kern="1200">
          <a:solidFill>
            <a:schemeClr val="tx1"/>
          </a:solidFill>
          <a:latin typeface="+mn-lt"/>
          <a:ea typeface="+mn-ea"/>
          <a:cs typeface="+mn-cs"/>
        </a:defRPr>
      </a:lvl2pPr>
      <a:lvl3pPr marL="3680460" indent="-735965" algn="l" defTabSz="2944495" rtl="0" eaLnBrk="1" latinLnBrk="0" hangingPunct="1">
        <a:spcBef>
          <a:spcPct val="13000"/>
        </a:spcBef>
        <a:buFont typeface="Arial" panose="020B0604020202020204" pitchFamily="34" charset="0"/>
        <a:buChar char="•"/>
        <a:defRPr sz="7775" kern="1200">
          <a:solidFill>
            <a:schemeClr val="tx1"/>
          </a:solidFill>
          <a:latin typeface="+mn-lt"/>
          <a:ea typeface="+mn-ea"/>
          <a:cs typeface="+mn-cs"/>
        </a:defRPr>
      </a:lvl3pPr>
      <a:lvl4pPr marL="5153025" indent="-735965" algn="l" defTabSz="2944495" rtl="0" eaLnBrk="1" latinLnBrk="0" hangingPunct="1">
        <a:spcBef>
          <a:spcPct val="13000"/>
        </a:spcBef>
        <a:buFont typeface="Arial" panose="020B0604020202020204" pitchFamily="34" charset="0"/>
        <a:buChar char="–"/>
        <a:defRPr sz="6465" kern="1200">
          <a:solidFill>
            <a:schemeClr val="tx1"/>
          </a:solidFill>
          <a:latin typeface="+mn-lt"/>
          <a:ea typeface="+mn-ea"/>
          <a:cs typeface="+mn-cs"/>
        </a:defRPr>
      </a:lvl4pPr>
      <a:lvl5pPr marL="6624955" indent="-735965" algn="l" defTabSz="2944495" rtl="0" eaLnBrk="1" latinLnBrk="0" hangingPunct="1">
        <a:spcBef>
          <a:spcPct val="13000"/>
        </a:spcBef>
        <a:buFont typeface="Arial" panose="020B0604020202020204" pitchFamily="34" charset="0"/>
        <a:buChar char="»"/>
        <a:defRPr sz="6465" kern="1200">
          <a:solidFill>
            <a:schemeClr val="tx1"/>
          </a:solidFill>
          <a:latin typeface="+mn-lt"/>
          <a:ea typeface="+mn-ea"/>
          <a:cs typeface="+mn-cs"/>
        </a:defRPr>
      </a:lvl5pPr>
      <a:lvl6pPr marL="8097520" indent="-735965" algn="l" defTabSz="2944495" rtl="0" eaLnBrk="1" latinLnBrk="0" hangingPunct="1">
        <a:spcBef>
          <a:spcPct val="13000"/>
        </a:spcBef>
        <a:buFont typeface="Arial" panose="020B0604020202020204" pitchFamily="34" charset="0"/>
        <a:buChar char="•"/>
        <a:defRPr sz="6465" kern="1200">
          <a:solidFill>
            <a:schemeClr val="tx1"/>
          </a:solidFill>
          <a:latin typeface="+mn-lt"/>
          <a:ea typeface="+mn-ea"/>
          <a:cs typeface="+mn-cs"/>
        </a:defRPr>
      </a:lvl6pPr>
      <a:lvl7pPr marL="9570085" indent="-735965" algn="l" defTabSz="2944495" rtl="0" eaLnBrk="1" latinLnBrk="0" hangingPunct="1">
        <a:spcBef>
          <a:spcPct val="13000"/>
        </a:spcBef>
        <a:buFont typeface="Arial" panose="020B0604020202020204" pitchFamily="34" charset="0"/>
        <a:buChar char="•"/>
        <a:defRPr sz="6465" kern="1200">
          <a:solidFill>
            <a:schemeClr val="tx1"/>
          </a:solidFill>
          <a:latin typeface="+mn-lt"/>
          <a:ea typeface="+mn-ea"/>
          <a:cs typeface="+mn-cs"/>
        </a:defRPr>
      </a:lvl7pPr>
      <a:lvl8pPr marL="11042015" indent="-735965" algn="l" defTabSz="2944495" rtl="0" eaLnBrk="1" latinLnBrk="0" hangingPunct="1">
        <a:spcBef>
          <a:spcPct val="13000"/>
        </a:spcBef>
        <a:buFont typeface="Arial" panose="020B0604020202020204" pitchFamily="34" charset="0"/>
        <a:buChar char="•"/>
        <a:defRPr sz="6465" kern="1200">
          <a:solidFill>
            <a:schemeClr val="tx1"/>
          </a:solidFill>
          <a:latin typeface="+mn-lt"/>
          <a:ea typeface="+mn-ea"/>
          <a:cs typeface="+mn-cs"/>
        </a:defRPr>
      </a:lvl8pPr>
      <a:lvl9pPr marL="12513945" indent="-735965" algn="l" defTabSz="2944495" rtl="0" eaLnBrk="1" latinLnBrk="0" hangingPunct="1">
        <a:spcBef>
          <a:spcPct val="13000"/>
        </a:spcBef>
        <a:buFont typeface="Arial" panose="020B0604020202020204" pitchFamily="34" charset="0"/>
        <a:buChar char="•"/>
        <a:defRPr sz="6465" kern="1200">
          <a:solidFill>
            <a:schemeClr val="tx1"/>
          </a:solidFill>
          <a:latin typeface="+mn-lt"/>
          <a:ea typeface="+mn-ea"/>
          <a:cs typeface="+mn-cs"/>
        </a:defRPr>
      </a:lvl9pPr>
    </p:bodyStyle>
    <p:otherStyle>
      <a:defPPr>
        <a:defRPr lang="en-US"/>
      </a:defPPr>
      <a:lvl1pPr marL="0" algn="l" defTabSz="2944495" rtl="0" eaLnBrk="1" latinLnBrk="0" hangingPunct="1">
        <a:defRPr sz="5815" kern="1200">
          <a:solidFill>
            <a:schemeClr val="tx1"/>
          </a:solidFill>
          <a:latin typeface="+mn-lt"/>
          <a:ea typeface="+mn-ea"/>
          <a:cs typeface="+mn-cs"/>
        </a:defRPr>
      </a:lvl1pPr>
      <a:lvl2pPr marL="1471930" algn="l" defTabSz="2944495" rtl="0" eaLnBrk="1" latinLnBrk="0" hangingPunct="1">
        <a:defRPr sz="5815" kern="1200">
          <a:solidFill>
            <a:schemeClr val="tx1"/>
          </a:solidFill>
          <a:latin typeface="+mn-lt"/>
          <a:ea typeface="+mn-ea"/>
          <a:cs typeface="+mn-cs"/>
        </a:defRPr>
      </a:lvl2pPr>
      <a:lvl3pPr marL="2944495" algn="l" defTabSz="2944495" rtl="0" eaLnBrk="1" latinLnBrk="0" hangingPunct="1">
        <a:defRPr sz="5815" kern="1200">
          <a:solidFill>
            <a:schemeClr val="tx1"/>
          </a:solidFill>
          <a:latin typeface="+mn-lt"/>
          <a:ea typeface="+mn-ea"/>
          <a:cs typeface="+mn-cs"/>
        </a:defRPr>
      </a:lvl3pPr>
      <a:lvl4pPr marL="4417060" algn="l" defTabSz="2944495" rtl="0" eaLnBrk="1" latinLnBrk="0" hangingPunct="1">
        <a:defRPr sz="5815" kern="1200">
          <a:solidFill>
            <a:schemeClr val="tx1"/>
          </a:solidFill>
          <a:latin typeface="+mn-lt"/>
          <a:ea typeface="+mn-ea"/>
          <a:cs typeface="+mn-cs"/>
        </a:defRPr>
      </a:lvl4pPr>
      <a:lvl5pPr marL="5888990" algn="l" defTabSz="2944495" rtl="0" eaLnBrk="1" latinLnBrk="0" hangingPunct="1">
        <a:defRPr sz="5815" kern="1200">
          <a:solidFill>
            <a:schemeClr val="tx1"/>
          </a:solidFill>
          <a:latin typeface="+mn-lt"/>
          <a:ea typeface="+mn-ea"/>
          <a:cs typeface="+mn-cs"/>
        </a:defRPr>
      </a:lvl5pPr>
      <a:lvl6pPr marL="7361555" algn="l" defTabSz="2944495" rtl="0" eaLnBrk="1" latinLnBrk="0" hangingPunct="1">
        <a:defRPr sz="5815" kern="1200">
          <a:solidFill>
            <a:schemeClr val="tx1"/>
          </a:solidFill>
          <a:latin typeface="+mn-lt"/>
          <a:ea typeface="+mn-ea"/>
          <a:cs typeface="+mn-cs"/>
        </a:defRPr>
      </a:lvl6pPr>
      <a:lvl7pPr marL="8833485" algn="l" defTabSz="2944495" rtl="0" eaLnBrk="1" latinLnBrk="0" hangingPunct="1">
        <a:defRPr sz="5815" kern="1200">
          <a:solidFill>
            <a:schemeClr val="tx1"/>
          </a:solidFill>
          <a:latin typeface="+mn-lt"/>
          <a:ea typeface="+mn-ea"/>
          <a:cs typeface="+mn-cs"/>
        </a:defRPr>
      </a:lvl7pPr>
      <a:lvl8pPr marL="10306050" algn="l" defTabSz="2944495" rtl="0" eaLnBrk="1" latinLnBrk="0" hangingPunct="1">
        <a:defRPr sz="5815" kern="1200">
          <a:solidFill>
            <a:schemeClr val="tx1"/>
          </a:solidFill>
          <a:latin typeface="+mn-lt"/>
          <a:ea typeface="+mn-ea"/>
          <a:cs typeface="+mn-cs"/>
        </a:defRPr>
      </a:lvl8pPr>
      <a:lvl9pPr marL="11778615" algn="l" defTabSz="2944495" rtl="0" eaLnBrk="1" latinLnBrk="0" hangingPunct="1">
        <a:defRPr sz="5815"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Rectangle 36"/>
          <p:cNvSpPr>
            <a:spLocks noChangeArrowheads="1"/>
          </p:cNvSpPr>
          <p:nvPr userDrawn="1"/>
        </p:nvSpPr>
        <p:spPr bwMode="auto">
          <a:xfrm>
            <a:off x="0" y="29115301"/>
            <a:ext cx="21393264" cy="1161171"/>
          </a:xfrm>
          <a:prstGeom prst="rect">
            <a:avLst/>
          </a:prstGeom>
          <a:solidFill>
            <a:schemeClr val="accent1">
              <a:lumMod val="50000"/>
            </a:schemeClr>
          </a:solidFill>
          <a:ln w="9525">
            <a:noFill/>
            <a:miter lim="800000"/>
          </a:ln>
          <a:effectLst/>
        </p:spPr>
        <p:txBody>
          <a:bodyPr wrap="none" lIns="169899" tIns="84949" rIns="169899" bIns="84949" anchor="ctr"/>
          <a:lstStyle/>
          <a:p>
            <a:endParaRPr lang="en-US" sz="9130" dirty="0">
              <a:solidFill>
                <a:schemeClr val="tx1"/>
              </a:solidFill>
            </a:endParaRPr>
          </a:p>
        </p:txBody>
      </p:sp>
      <p:sp>
        <p:nvSpPr>
          <p:cNvPr id="5" name="Rectangle 36"/>
          <p:cNvSpPr>
            <a:spLocks noChangeArrowheads="1"/>
          </p:cNvSpPr>
          <p:nvPr userDrawn="1"/>
        </p:nvSpPr>
        <p:spPr bwMode="auto">
          <a:xfrm>
            <a:off x="0" y="0"/>
            <a:ext cx="21393264" cy="5558572"/>
          </a:xfrm>
          <a:prstGeom prst="rect">
            <a:avLst/>
          </a:prstGeom>
          <a:solidFill>
            <a:schemeClr val="accent1">
              <a:lumMod val="50000"/>
            </a:schemeClr>
          </a:solidFill>
          <a:ln w="9525">
            <a:noFill/>
            <a:miter lim="800000"/>
          </a:ln>
          <a:effectLst/>
        </p:spPr>
        <p:txBody>
          <a:bodyPr wrap="none" lIns="169899" tIns="84949" rIns="169899" bIns="84949" anchor="ctr"/>
          <a:lstStyle/>
          <a:p>
            <a:endParaRPr lang="en-US" sz="9130" dirty="0">
              <a:solidFill>
                <a:schemeClr val="tx1"/>
              </a:solidFill>
            </a:endParaRPr>
          </a:p>
        </p:txBody>
      </p:sp>
      <p:sp>
        <p:nvSpPr>
          <p:cNvPr id="6" name="Rounded Rectangle 5"/>
          <p:cNvSpPr/>
          <p:nvPr userDrawn="1"/>
        </p:nvSpPr>
        <p:spPr>
          <a:xfrm>
            <a:off x="356553" y="5072360"/>
            <a:ext cx="20680157" cy="24494508"/>
          </a:xfrm>
          <a:prstGeom prst="roundRect">
            <a:avLst>
              <a:gd name="adj" fmla="val 0"/>
            </a:avLst>
          </a:prstGeom>
          <a:solidFill>
            <a:schemeClr val="bg1"/>
          </a:solidFill>
          <a:ln w="19050">
            <a:solidFill>
              <a:schemeClr val="accent1">
                <a:lumMod val="50000"/>
              </a:schemeClr>
            </a:solidFill>
          </a:ln>
          <a:effectLst>
            <a:outerShdw blurRad="355600" sx="101000" sy="101000" algn="ctr"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130">
              <a:solidFill>
                <a:schemeClr val="lt1"/>
              </a:solidFill>
            </a:endParaRPr>
          </a:p>
        </p:txBody>
      </p:sp>
    </p:spTree>
  </p:cSld>
  <p:clrMap bg1="lt1" tx1="dk1" bg2="lt2" tx2="dk2" accent1="accent1" accent2="accent2" accent3="accent3" accent4="accent4" accent5="accent5" accent6="accent6" hlink="hlink" folHlink="folHlink"/>
  <p:sldLayoutIdLst>
    <p:sldLayoutId id="2147483659" r:id="rId1"/>
    <p:sldLayoutId id="2147483660" r:id="rId2"/>
  </p:sldLayoutIdLst>
  <p:txStyles>
    <p:titleStyle>
      <a:lvl1pPr algn="ctr" defTabSz="2944495" rtl="0" eaLnBrk="1" latinLnBrk="0" hangingPunct="1">
        <a:spcBef>
          <a:spcPct val="0"/>
        </a:spcBef>
        <a:buNone/>
        <a:defRPr sz="5880" kern="1200">
          <a:solidFill>
            <a:schemeClr val="bg1"/>
          </a:solidFill>
          <a:latin typeface="Trebuchet MS" panose="020B0603020202020204" pitchFamily="34" charset="0"/>
          <a:ea typeface="+mj-ea"/>
          <a:cs typeface="+mj-cs"/>
        </a:defRPr>
      </a:lvl1pPr>
    </p:titleStyle>
    <p:bodyStyle>
      <a:lvl1pPr marL="1104265" indent="-1104265" algn="l" defTabSz="2944495" rtl="0" eaLnBrk="1" latinLnBrk="0" hangingPunct="1">
        <a:spcBef>
          <a:spcPct val="13000"/>
        </a:spcBef>
        <a:buFont typeface="Arial" panose="020B0604020202020204" pitchFamily="34" charset="0"/>
        <a:buChar char="•"/>
        <a:defRPr sz="10320" kern="1200">
          <a:solidFill>
            <a:schemeClr val="tx1"/>
          </a:solidFill>
          <a:latin typeface="+mn-lt"/>
          <a:ea typeface="+mn-ea"/>
          <a:cs typeface="+mn-cs"/>
        </a:defRPr>
      </a:lvl1pPr>
      <a:lvl2pPr marL="2392680" indent="-920115" algn="l" defTabSz="2944495" rtl="0" eaLnBrk="1" latinLnBrk="0" hangingPunct="1">
        <a:spcBef>
          <a:spcPct val="13000"/>
        </a:spcBef>
        <a:buFont typeface="Arial" panose="020B0604020202020204" pitchFamily="34" charset="0"/>
        <a:buChar char="–"/>
        <a:defRPr sz="9080" kern="1200">
          <a:solidFill>
            <a:schemeClr val="tx1"/>
          </a:solidFill>
          <a:latin typeface="+mn-lt"/>
          <a:ea typeface="+mn-ea"/>
          <a:cs typeface="+mn-cs"/>
        </a:defRPr>
      </a:lvl2pPr>
      <a:lvl3pPr marL="3680460" indent="-735965" algn="l" defTabSz="2944495" rtl="0" eaLnBrk="1" latinLnBrk="0" hangingPunct="1">
        <a:spcBef>
          <a:spcPct val="13000"/>
        </a:spcBef>
        <a:buFont typeface="Arial" panose="020B0604020202020204" pitchFamily="34" charset="0"/>
        <a:buChar char="•"/>
        <a:defRPr sz="7775" kern="1200">
          <a:solidFill>
            <a:schemeClr val="tx1"/>
          </a:solidFill>
          <a:latin typeface="+mn-lt"/>
          <a:ea typeface="+mn-ea"/>
          <a:cs typeface="+mn-cs"/>
        </a:defRPr>
      </a:lvl3pPr>
      <a:lvl4pPr marL="5153025" indent="-735965" algn="l" defTabSz="2944495" rtl="0" eaLnBrk="1" latinLnBrk="0" hangingPunct="1">
        <a:spcBef>
          <a:spcPct val="13000"/>
        </a:spcBef>
        <a:buFont typeface="Arial" panose="020B0604020202020204" pitchFamily="34" charset="0"/>
        <a:buChar char="–"/>
        <a:defRPr sz="6465" kern="1200">
          <a:solidFill>
            <a:schemeClr val="tx1"/>
          </a:solidFill>
          <a:latin typeface="+mn-lt"/>
          <a:ea typeface="+mn-ea"/>
          <a:cs typeface="+mn-cs"/>
        </a:defRPr>
      </a:lvl4pPr>
      <a:lvl5pPr marL="6624955" indent="-735965" algn="l" defTabSz="2944495" rtl="0" eaLnBrk="1" latinLnBrk="0" hangingPunct="1">
        <a:spcBef>
          <a:spcPct val="13000"/>
        </a:spcBef>
        <a:buFont typeface="Arial" panose="020B0604020202020204" pitchFamily="34" charset="0"/>
        <a:buChar char="»"/>
        <a:defRPr sz="6465" kern="1200">
          <a:solidFill>
            <a:schemeClr val="tx1"/>
          </a:solidFill>
          <a:latin typeface="+mn-lt"/>
          <a:ea typeface="+mn-ea"/>
          <a:cs typeface="+mn-cs"/>
        </a:defRPr>
      </a:lvl5pPr>
      <a:lvl6pPr marL="8097520" indent="-735965" algn="l" defTabSz="2944495" rtl="0" eaLnBrk="1" latinLnBrk="0" hangingPunct="1">
        <a:spcBef>
          <a:spcPct val="13000"/>
        </a:spcBef>
        <a:buFont typeface="Arial" panose="020B0604020202020204" pitchFamily="34" charset="0"/>
        <a:buChar char="•"/>
        <a:defRPr sz="6465" kern="1200">
          <a:solidFill>
            <a:schemeClr val="tx1"/>
          </a:solidFill>
          <a:latin typeface="+mn-lt"/>
          <a:ea typeface="+mn-ea"/>
          <a:cs typeface="+mn-cs"/>
        </a:defRPr>
      </a:lvl6pPr>
      <a:lvl7pPr marL="9570085" indent="-735965" algn="l" defTabSz="2944495" rtl="0" eaLnBrk="1" latinLnBrk="0" hangingPunct="1">
        <a:spcBef>
          <a:spcPct val="13000"/>
        </a:spcBef>
        <a:buFont typeface="Arial" panose="020B0604020202020204" pitchFamily="34" charset="0"/>
        <a:buChar char="•"/>
        <a:defRPr sz="6465" kern="1200">
          <a:solidFill>
            <a:schemeClr val="tx1"/>
          </a:solidFill>
          <a:latin typeface="+mn-lt"/>
          <a:ea typeface="+mn-ea"/>
          <a:cs typeface="+mn-cs"/>
        </a:defRPr>
      </a:lvl7pPr>
      <a:lvl8pPr marL="11042015" indent="-735965" algn="l" defTabSz="2944495" rtl="0" eaLnBrk="1" latinLnBrk="0" hangingPunct="1">
        <a:spcBef>
          <a:spcPct val="13000"/>
        </a:spcBef>
        <a:buFont typeface="Arial" panose="020B0604020202020204" pitchFamily="34" charset="0"/>
        <a:buChar char="•"/>
        <a:defRPr sz="6465" kern="1200">
          <a:solidFill>
            <a:schemeClr val="tx1"/>
          </a:solidFill>
          <a:latin typeface="+mn-lt"/>
          <a:ea typeface="+mn-ea"/>
          <a:cs typeface="+mn-cs"/>
        </a:defRPr>
      </a:lvl8pPr>
      <a:lvl9pPr marL="12513945" indent="-735965" algn="l" defTabSz="2944495" rtl="0" eaLnBrk="1" latinLnBrk="0" hangingPunct="1">
        <a:spcBef>
          <a:spcPct val="13000"/>
        </a:spcBef>
        <a:buFont typeface="Arial" panose="020B0604020202020204" pitchFamily="34" charset="0"/>
        <a:buChar char="•"/>
        <a:defRPr sz="6465" kern="1200">
          <a:solidFill>
            <a:schemeClr val="tx1"/>
          </a:solidFill>
          <a:latin typeface="+mn-lt"/>
          <a:ea typeface="+mn-ea"/>
          <a:cs typeface="+mn-cs"/>
        </a:defRPr>
      </a:lvl9pPr>
    </p:bodyStyle>
    <p:otherStyle>
      <a:defPPr>
        <a:defRPr lang="en-US"/>
      </a:defPPr>
      <a:lvl1pPr marL="0" algn="l" defTabSz="2944495" rtl="0" eaLnBrk="1" latinLnBrk="0" hangingPunct="1">
        <a:defRPr sz="5815" kern="1200">
          <a:solidFill>
            <a:schemeClr val="tx1"/>
          </a:solidFill>
          <a:latin typeface="+mn-lt"/>
          <a:ea typeface="+mn-ea"/>
          <a:cs typeface="+mn-cs"/>
        </a:defRPr>
      </a:lvl1pPr>
      <a:lvl2pPr marL="1471930" algn="l" defTabSz="2944495" rtl="0" eaLnBrk="1" latinLnBrk="0" hangingPunct="1">
        <a:defRPr sz="5815" kern="1200">
          <a:solidFill>
            <a:schemeClr val="tx1"/>
          </a:solidFill>
          <a:latin typeface="+mn-lt"/>
          <a:ea typeface="+mn-ea"/>
          <a:cs typeface="+mn-cs"/>
        </a:defRPr>
      </a:lvl2pPr>
      <a:lvl3pPr marL="2944495" algn="l" defTabSz="2944495" rtl="0" eaLnBrk="1" latinLnBrk="0" hangingPunct="1">
        <a:defRPr sz="5815" kern="1200">
          <a:solidFill>
            <a:schemeClr val="tx1"/>
          </a:solidFill>
          <a:latin typeface="+mn-lt"/>
          <a:ea typeface="+mn-ea"/>
          <a:cs typeface="+mn-cs"/>
        </a:defRPr>
      </a:lvl3pPr>
      <a:lvl4pPr marL="4417060" algn="l" defTabSz="2944495" rtl="0" eaLnBrk="1" latinLnBrk="0" hangingPunct="1">
        <a:defRPr sz="5815" kern="1200">
          <a:solidFill>
            <a:schemeClr val="tx1"/>
          </a:solidFill>
          <a:latin typeface="+mn-lt"/>
          <a:ea typeface="+mn-ea"/>
          <a:cs typeface="+mn-cs"/>
        </a:defRPr>
      </a:lvl4pPr>
      <a:lvl5pPr marL="5888990" algn="l" defTabSz="2944495" rtl="0" eaLnBrk="1" latinLnBrk="0" hangingPunct="1">
        <a:defRPr sz="5815" kern="1200">
          <a:solidFill>
            <a:schemeClr val="tx1"/>
          </a:solidFill>
          <a:latin typeface="+mn-lt"/>
          <a:ea typeface="+mn-ea"/>
          <a:cs typeface="+mn-cs"/>
        </a:defRPr>
      </a:lvl5pPr>
      <a:lvl6pPr marL="7361555" algn="l" defTabSz="2944495" rtl="0" eaLnBrk="1" latinLnBrk="0" hangingPunct="1">
        <a:defRPr sz="5815" kern="1200">
          <a:solidFill>
            <a:schemeClr val="tx1"/>
          </a:solidFill>
          <a:latin typeface="+mn-lt"/>
          <a:ea typeface="+mn-ea"/>
          <a:cs typeface="+mn-cs"/>
        </a:defRPr>
      </a:lvl6pPr>
      <a:lvl7pPr marL="8833485" algn="l" defTabSz="2944495" rtl="0" eaLnBrk="1" latinLnBrk="0" hangingPunct="1">
        <a:defRPr sz="5815" kern="1200">
          <a:solidFill>
            <a:schemeClr val="tx1"/>
          </a:solidFill>
          <a:latin typeface="+mn-lt"/>
          <a:ea typeface="+mn-ea"/>
          <a:cs typeface="+mn-cs"/>
        </a:defRPr>
      </a:lvl7pPr>
      <a:lvl8pPr marL="10306050" algn="l" defTabSz="2944495" rtl="0" eaLnBrk="1" latinLnBrk="0" hangingPunct="1">
        <a:defRPr sz="5815" kern="1200">
          <a:solidFill>
            <a:schemeClr val="tx1"/>
          </a:solidFill>
          <a:latin typeface="+mn-lt"/>
          <a:ea typeface="+mn-ea"/>
          <a:cs typeface="+mn-cs"/>
        </a:defRPr>
      </a:lvl8pPr>
      <a:lvl9pPr marL="11778615" algn="l" defTabSz="2944495" rtl="0" eaLnBrk="1" latinLnBrk="0" hangingPunct="1">
        <a:defRPr sz="5815"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3" name="Rectangle 36"/>
          <p:cNvSpPr>
            <a:spLocks noChangeArrowheads="1"/>
          </p:cNvSpPr>
          <p:nvPr userDrawn="1"/>
        </p:nvSpPr>
        <p:spPr bwMode="auto">
          <a:xfrm>
            <a:off x="0" y="29115301"/>
            <a:ext cx="21393264" cy="1161171"/>
          </a:xfrm>
          <a:prstGeom prst="rect">
            <a:avLst/>
          </a:prstGeom>
          <a:solidFill>
            <a:schemeClr val="accent1">
              <a:lumMod val="50000"/>
            </a:schemeClr>
          </a:solidFill>
          <a:ln w="9525">
            <a:noFill/>
            <a:miter lim="800000"/>
          </a:ln>
          <a:effectLst/>
        </p:spPr>
        <p:txBody>
          <a:bodyPr wrap="none" lIns="169899" tIns="84949" rIns="169899" bIns="84949" anchor="ctr"/>
          <a:lstStyle/>
          <a:p>
            <a:endParaRPr lang="en-US" sz="9130" dirty="0">
              <a:solidFill>
                <a:schemeClr val="tx1"/>
              </a:solidFill>
            </a:endParaRPr>
          </a:p>
        </p:txBody>
      </p:sp>
      <p:sp>
        <p:nvSpPr>
          <p:cNvPr id="5" name="Rectangle 36"/>
          <p:cNvSpPr>
            <a:spLocks noChangeArrowheads="1"/>
          </p:cNvSpPr>
          <p:nvPr userDrawn="1"/>
        </p:nvSpPr>
        <p:spPr bwMode="auto">
          <a:xfrm>
            <a:off x="0" y="0"/>
            <a:ext cx="21393264" cy="5558572"/>
          </a:xfrm>
          <a:prstGeom prst="rect">
            <a:avLst/>
          </a:prstGeom>
          <a:solidFill>
            <a:schemeClr val="accent1">
              <a:lumMod val="50000"/>
            </a:schemeClr>
          </a:solidFill>
          <a:ln w="9525">
            <a:noFill/>
            <a:miter lim="800000"/>
          </a:ln>
          <a:effectLst/>
        </p:spPr>
        <p:txBody>
          <a:bodyPr wrap="none" lIns="169899" tIns="84949" rIns="169899" bIns="84949" anchor="ctr"/>
          <a:lstStyle/>
          <a:p>
            <a:endParaRPr lang="en-US" sz="9130" dirty="0">
              <a:solidFill>
                <a:schemeClr val="tx1"/>
              </a:solidFill>
            </a:endParaRPr>
          </a:p>
        </p:txBody>
      </p:sp>
      <p:sp>
        <p:nvSpPr>
          <p:cNvPr id="6" name="Rounded Rectangle 5"/>
          <p:cNvSpPr/>
          <p:nvPr userDrawn="1"/>
        </p:nvSpPr>
        <p:spPr>
          <a:xfrm>
            <a:off x="356553" y="5072360"/>
            <a:ext cx="20680157" cy="24494508"/>
          </a:xfrm>
          <a:prstGeom prst="roundRect">
            <a:avLst>
              <a:gd name="adj" fmla="val 0"/>
            </a:avLst>
          </a:prstGeom>
          <a:solidFill>
            <a:schemeClr val="bg1"/>
          </a:solidFill>
          <a:ln w="19050">
            <a:solidFill>
              <a:schemeClr val="accent1">
                <a:lumMod val="50000"/>
              </a:schemeClr>
            </a:solidFill>
          </a:ln>
          <a:effectLst>
            <a:outerShdw blurRad="355600" sx="101000" sy="101000" algn="ctr"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130">
              <a:solidFill>
                <a:schemeClr val="lt1"/>
              </a:solidFill>
            </a:endParaRPr>
          </a:p>
        </p:txBody>
      </p:sp>
    </p:spTree>
  </p:cSld>
  <p:clrMap bg1="dk1" tx1="lt1" bg2="dk2" tx2="lt2" accent1="accent1" accent2="accent2" accent3="accent3" accent4="accent4" accent5="accent5" accent6="accent6" hlink="hlink" folHlink="folHlink"/>
  <p:sldLayoutIdLst>
    <p:sldLayoutId id="2147483662" r:id="rId1"/>
    <p:sldLayoutId id="2147483663" r:id="rId2"/>
  </p:sldLayoutIdLst>
  <p:txStyles>
    <p:titleStyle>
      <a:lvl1pPr algn="ctr" defTabSz="2944495" rtl="0" eaLnBrk="1" latinLnBrk="0" hangingPunct="1">
        <a:spcBef>
          <a:spcPct val="0"/>
        </a:spcBef>
        <a:buNone/>
        <a:defRPr sz="5880" kern="1200">
          <a:solidFill>
            <a:schemeClr val="bg1"/>
          </a:solidFill>
          <a:latin typeface="Trebuchet MS" panose="020B0603020202020204" pitchFamily="34" charset="0"/>
          <a:ea typeface="+mj-ea"/>
          <a:cs typeface="+mj-cs"/>
        </a:defRPr>
      </a:lvl1pPr>
    </p:titleStyle>
    <p:bodyStyle>
      <a:lvl1pPr marL="1104265" indent="-1104265" algn="l" defTabSz="2944495" rtl="0" eaLnBrk="1" latinLnBrk="0" hangingPunct="1">
        <a:spcBef>
          <a:spcPct val="13000"/>
        </a:spcBef>
        <a:buFont typeface="Arial" panose="020B0604020202020204" pitchFamily="34" charset="0"/>
        <a:buChar char="•"/>
        <a:defRPr sz="10320" kern="1200">
          <a:solidFill>
            <a:schemeClr val="tx1"/>
          </a:solidFill>
          <a:latin typeface="+mn-lt"/>
          <a:ea typeface="+mn-ea"/>
          <a:cs typeface="+mn-cs"/>
        </a:defRPr>
      </a:lvl1pPr>
      <a:lvl2pPr marL="2392680" indent="-920115" algn="l" defTabSz="2944495" rtl="0" eaLnBrk="1" latinLnBrk="0" hangingPunct="1">
        <a:spcBef>
          <a:spcPct val="13000"/>
        </a:spcBef>
        <a:buFont typeface="Arial" panose="020B0604020202020204" pitchFamily="34" charset="0"/>
        <a:buChar char="–"/>
        <a:defRPr sz="9080" kern="1200">
          <a:solidFill>
            <a:schemeClr val="tx1"/>
          </a:solidFill>
          <a:latin typeface="+mn-lt"/>
          <a:ea typeface="+mn-ea"/>
          <a:cs typeface="+mn-cs"/>
        </a:defRPr>
      </a:lvl2pPr>
      <a:lvl3pPr marL="3680460" indent="-735965" algn="l" defTabSz="2944495" rtl="0" eaLnBrk="1" latinLnBrk="0" hangingPunct="1">
        <a:spcBef>
          <a:spcPct val="13000"/>
        </a:spcBef>
        <a:buFont typeface="Arial" panose="020B0604020202020204" pitchFamily="34" charset="0"/>
        <a:buChar char="•"/>
        <a:defRPr sz="7775" kern="1200">
          <a:solidFill>
            <a:schemeClr val="tx1"/>
          </a:solidFill>
          <a:latin typeface="+mn-lt"/>
          <a:ea typeface="+mn-ea"/>
          <a:cs typeface="+mn-cs"/>
        </a:defRPr>
      </a:lvl3pPr>
      <a:lvl4pPr marL="5153025" indent="-735965" algn="l" defTabSz="2944495" rtl="0" eaLnBrk="1" latinLnBrk="0" hangingPunct="1">
        <a:spcBef>
          <a:spcPct val="13000"/>
        </a:spcBef>
        <a:buFont typeface="Arial" panose="020B0604020202020204" pitchFamily="34" charset="0"/>
        <a:buChar char="–"/>
        <a:defRPr sz="6465" kern="1200">
          <a:solidFill>
            <a:schemeClr val="tx1"/>
          </a:solidFill>
          <a:latin typeface="+mn-lt"/>
          <a:ea typeface="+mn-ea"/>
          <a:cs typeface="+mn-cs"/>
        </a:defRPr>
      </a:lvl4pPr>
      <a:lvl5pPr marL="6624955" indent="-735965" algn="l" defTabSz="2944495" rtl="0" eaLnBrk="1" latinLnBrk="0" hangingPunct="1">
        <a:spcBef>
          <a:spcPct val="13000"/>
        </a:spcBef>
        <a:buFont typeface="Arial" panose="020B0604020202020204" pitchFamily="34" charset="0"/>
        <a:buChar char="»"/>
        <a:defRPr sz="6465" kern="1200">
          <a:solidFill>
            <a:schemeClr val="tx1"/>
          </a:solidFill>
          <a:latin typeface="+mn-lt"/>
          <a:ea typeface="+mn-ea"/>
          <a:cs typeface="+mn-cs"/>
        </a:defRPr>
      </a:lvl5pPr>
      <a:lvl6pPr marL="8097520" indent="-735965" algn="l" defTabSz="2944495" rtl="0" eaLnBrk="1" latinLnBrk="0" hangingPunct="1">
        <a:spcBef>
          <a:spcPct val="13000"/>
        </a:spcBef>
        <a:buFont typeface="Arial" panose="020B0604020202020204" pitchFamily="34" charset="0"/>
        <a:buChar char="•"/>
        <a:defRPr sz="6465" kern="1200">
          <a:solidFill>
            <a:schemeClr val="tx1"/>
          </a:solidFill>
          <a:latin typeface="+mn-lt"/>
          <a:ea typeface="+mn-ea"/>
          <a:cs typeface="+mn-cs"/>
        </a:defRPr>
      </a:lvl6pPr>
      <a:lvl7pPr marL="9570085" indent="-735965" algn="l" defTabSz="2944495" rtl="0" eaLnBrk="1" latinLnBrk="0" hangingPunct="1">
        <a:spcBef>
          <a:spcPct val="13000"/>
        </a:spcBef>
        <a:buFont typeface="Arial" panose="020B0604020202020204" pitchFamily="34" charset="0"/>
        <a:buChar char="•"/>
        <a:defRPr sz="6465" kern="1200">
          <a:solidFill>
            <a:schemeClr val="tx1"/>
          </a:solidFill>
          <a:latin typeface="+mn-lt"/>
          <a:ea typeface="+mn-ea"/>
          <a:cs typeface="+mn-cs"/>
        </a:defRPr>
      </a:lvl7pPr>
      <a:lvl8pPr marL="11042015" indent="-735965" algn="l" defTabSz="2944495" rtl="0" eaLnBrk="1" latinLnBrk="0" hangingPunct="1">
        <a:spcBef>
          <a:spcPct val="13000"/>
        </a:spcBef>
        <a:buFont typeface="Arial" panose="020B0604020202020204" pitchFamily="34" charset="0"/>
        <a:buChar char="•"/>
        <a:defRPr sz="6465" kern="1200">
          <a:solidFill>
            <a:schemeClr val="tx1"/>
          </a:solidFill>
          <a:latin typeface="+mn-lt"/>
          <a:ea typeface="+mn-ea"/>
          <a:cs typeface="+mn-cs"/>
        </a:defRPr>
      </a:lvl8pPr>
      <a:lvl9pPr marL="12513945" indent="-735965" algn="l" defTabSz="2944495" rtl="0" eaLnBrk="1" latinLnBrk="0" hangingPunct="1">
        <a:spcBef>
          <a:spcPct val="13000"/>
        </a:spcBef>
        <a:buFont typeface="Arial" panose="020B0604020202020204" pitchFamily="34" charset="0"/>
        <a:buChar char="•"/>
        <a:defRPr sz="6465" kern="1200">
          <a:solidFill>
            <a:schemeClr val="tx1"/>
          </a:solidFill>
          <a:latin typeface="+mn-lt"/>
          <a:ea typeface="+mn-ea"/>
          <a:cs typeface="+mn-cs"/>
        </a:defRPr>
      </a:lvl9pPr>
    </p:bodyStyle>
    <p:otherStyle>
      <a:defPPr>
        <a:defRPr lang="en-US"/>
      </a:defPPr>
      <a:lvl1pPr marL="0" algn="l" defTabSz="2944495" rtl="0" eaLnBrk="1" latinLnBrk="0" hangingPunct="1">
        <a:defRPr sz="5815" kern="1200">
          <a:solidFill>
            <a:schemeClr val="tx1"/>
          </a:solidFill>
          <a:latin typeface="+mn-lt"/>
          <a:ea typeface="+mn-ea"/>
          <a:cs typeface="+mn-cs"/>
        </a:defRPr>
      </a:lvl1pPr>
      <a:lvl2pPr marL="1471930" algn="l" defTabSz="2944495" rtl="0" eaLnBrk="1" latinLnBrk="0" hangingPunct="1">
        <a:defRPr sz="5815" kern="1200">
          <a:solidFill>
            <a:schemeClr val="tx1"/>
          </a:solidFill>
          <a:latin typeface="+mn-lt"/>
          <a:ea typeface="+mn-ea"/>
          <a:cs typeface="+mn-cs"/>
        </a:defRPr>
      </a:lvl2pPr>
      <a:lvl3pPr marL="2944495" algn="l" defTabSz="2944495" rtl="0" eaLnBrk="1" latinLnBrk="0" hangingPunct="1">
        <a:defRPr sz="5815" kern="1200">
          <a:solidFill>
            <a:schemeClr val="tx1"/>
          </a:solidFill>
          <a:latin typeface="+mn-lt"/>
          <a:ea typeface="+mn-ea"/>
          <a:cs typeface="+mn-cs"/>
        </a:defRPr>
      </a:lvl3pPr>
      <a:lvl4pPr marL="4417060" algn="l" defTabSz="2944495" rtl="0" eaLnBrk="1" latinLnBrk="0" hangingPunct="1">
        <a:defRPr sz="5815" kern="1200">
          <a:solidFill>
            <a:schemeClr val="tx1"/>
          </a:solidFill>
          <a:latin typeface="+mn-lt"/>
          <a:ea typeface="+mn-ea"/>
          <a:cs typeface="+mn-cs"/>
        </a:defRPr>
      </a:lvl4pPr>
      <a:lvl5pPr marL="5888990" algn="l" defTabSz="2944495" rtl="0" eaLnBrk="1" latinLnBrk="0" hangingPunct="1">
        <a:defRPr sz="5815" kern="1200">
          <a:solidFill>
            <a:schemeClr val="tx1"/>
          </a:solidFill>
          <a:latin typeface="+mn-lt"/>
          <a:ea typeface="+mn-ea"/>
          <a:cs typeface="+mn-cs"/>
        </a:defRPr>
      </a:lvl5pPr>
      <a:lvl6pPr marL="7361555" algn="l" defTabSz="2944495" rtl="0" eaLnBrk="1" latinLnBrk="0" hangingPunct="1">
        <a:defRPr sz="5815" kern="1200">
          <a:solidFill>
            <a:schemeClr val="tx1"/>
          </a:solidFill>
          <a:latin typeface="+mn-lt"/>
          <a:ea typeface="+mn-ea"/>
          <a:cs typeface="+mn-cs"/>
        </a:defRPr>
      </a:lvl6pPr>
      <a:lvl7pPr marL="8833485" algn="l" defTabSz="2944495" rtl="0" eaLnBrk="1" latinLnBrk="0" hangingPunct="1">
        <a:defRPr sz="5815" kern="1200">
          <a:solidFill>
            <a:schemeClr val="tx1"/>
          </a:solidFill>
          <a:latin typeface="+mn-lt"/>
          <a:ea typeface="+mn-ea"/>
          <a:cs typeface="+mn-cs"/>
        </a:defRPr>
      </a:lvl7pPr>
      <a:lvl8pPr marL="10306050" algn="l" defTabSz="2944495" rtl="0" eaLnBrk="1" latinLnBrk="0" hangingPunct="1">
        <a:defRPr sz="5815" kern="1200">
          <a:solidFill>
            <a:schemeClr val="tx1"/>
          </a:solidFill>
          <a:latin typeface="+mn-lt"/>
          <a:ea typeface="+mn-ea"/>
          <a:cs typeface="+mn-cs"/>
        </a:defRPr>
      </a:lvl8pPr>
      <a:lvl9pPr marL="11778615" algn="l" defTabSz="2944495" rtl="0" eaLnBrk="1" latinLnBrk="0" hangingPunct="1">
        <a:defRPr sz="581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tags" Target="../tags/tag8.xml"/><Relationship Id="rId8" Type="http://schemas.openxmlformats.org/officeDocument/2006/relationships/tags" Target="../tags/tag7.xml"/><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0" Type="http://schemas.openxmlformats.org/officeDocument/2006/relationships/notesSlide" Target="../notesSlides/notesSlide1.xml"/><Relationship Id="rId3" Type="http://schemas.openxmlformats.org/officeDocument/2006/relationships/tags" Target="../tags/tag2.xml"/><Relationship Id="rId29" Type="http://schemas.openxmlformats.org/officeDocument/2006/relationships/slideLayout" Target="../slideLayouts/slideLayout3.xml"/><Relationship Id="rId28" Type="http://schemas.openxmlformats.org/officeDocument/2006/relationships/tags" Target="../tags/tag23.xml"/><Relationship Id="rId27" Type="http://schemas.openxmlformats.org/officeDocument/2006/relationships/image" Target="../media/image11.png"/><Relationship Id="rId26" Type="http://schemas.openxmlformats.org/officeDocument/2006/relationships/tags" Target="../tags/tag22.xml"/><Relationship Id="rId25" Type="http://schemas.openxmlformats.org/officeDocument/2006/relationships/tags" Target="../tags/tag21.xml"/><Relationship Id="rId24" Type="http://schemas.openxmlformats.org/officeDocument/2006/relationships/image" Target="../media/image10.png"/><Relationship Id="rId23" Type="http://schemas.openxmlformats.org/officeDocument/2006/relationships/tags" Target="../tags/tag20.xml"/><Relationship Id="rId22" Type="http://schemas.openxmlformats.org/officeDocument/2006/relationships/tags" Target="../tags/tag19.xml"/><Relationship Id="rId21" Type="http://schemas.openxmlformats.org/officeDocument/2006/relationships/image" Target="../media/image9.png"/><Relationship Id="rId20" Type="http://schemas.openxmlformats.org/officeDocument/2006/relationships/tags" Target="../tags/tag18.xml"/><Relationship Id="rId2" Type="http://schemas.openxmlformats.org/officeDocument/2006/relationships/image" Target="../media/image7.png"/><Relationship Id="rId19" Type="http://schemas.openxmlformats.org/officeDocument/2006/relationships/tags" Target="../tags/tag17.xml"/><Relationship Id="rId18" Type="http://schemas.openxmlformats.org/officeDocument/2006/relationships/tags" Target="../tags/tag16.xml"/><Relationship Id="rId17" Type="http://schemas.openxmlformats.org/officeDocument/2006/relationships/tags" Target="../tags/tag15.xml"/><Relationship Id="rId16" Type="http://schemas.openxmlformats.org/officeDocument/2006/relationships/tags" Target="../tags/tag14.xml"/><Relationship Id="rId15" Type="http://schemas.openxmlformats.org/officeDocument/2006/relationships/image" Target="../media/image8.png"/><Relationship Id="rId14" Type="http://schemas.openxmlformats.org/officeDocument/2006/relationships/tags" Target="../tags/tag13.xml"/><Relationship Id="rId13" Type="http://schemas.openxmlformats.org/officeDocument/2006/relationships/tags" Target="../tags/tag12.xml"/><Relationship Id="rId12" Type="http://schemas.openxmlformats.org/officeDocument/2006/relationships/tags" Target="../tags/tag11.xml"/><Relationship Id="rId11" Type="http://schemas.openxmlformats.org/officeDocument/2006/relationships/tags" Target="../tags/tag10.xml"/><Relationship Id="rId10" Type="http://schemas.openxmlformats.org/officeDocument/2006/relationships/tags" Target="../tags/tag9.xml"/><Relationship Id="rId1" Type="http://schemas.openxmlformats.org/officeDocument/2006/relationships/tags" Target="../tags/tag1.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2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
        <p:cNvGrpSpPr/>
        <p:nvPr/>
      </p:nvGrpSpPr>
      <p:grpSpPr>
        <a:xfrm>
          <a:off x="0" y="0"/>
          <a:ext cx="0" cy="0"/>
          <a:chOff x="0" y="0"/>
          <a:chExt cx="0" cy="0"/>
        </a:xfrm>
      </p:grpSpPr>
      <p:pic>
        <p:nvPicPr>
          <p:cNvPr id="53" name="图片 52"/>
          <p:cNvPicPr/>
          <p:nvPr>
            <p:custDataLst>
              <p:tags r:id="rId1"/>
            </p:custDataLst>
          </p:nvPr>
        </p:nvPicPr>
        <p:blipFill>
          <a:blip r:embed="rId2" cstate="print">
            <a:extLst>
              <a:ext uri="{28A0092B-C50C-407E-A947-70E740481C1C}">
                <a14:useLocalDpi xmlns:a14="http://schemas.microsoft.com/office/drawing/2010/main" val="0"/>
              </a:ext>
            </a:extLst>
          </a:blip>
          <a:srcRect/>
          <a:stretch>
            <a:fillRect/>
          </a:stretch>
        </p:blipFill>
        <p:spPr bwMode="auto">
          <a:xfrm>
            <a:off x="11092668" y="9918251"/>
            <a:ext cx="5150422" cy="5000750"/>
          </a:xfrm>
          <a:prstGeom prst="rect">
            <a:avLst/>
          </a:prstGeom>
          <a:noFill/>
          <a:ln>
            <a:noFill/>
          </a:ln>
        </p:spPr>
      </p:pic>
      <p:sp>
        <p:nvSpPr>
          <p:cNvPr id="15" name="文本占位符 14"/>
          <p:cNvSpPr>
            <a:spLocks noGrp="1"/>
          </p:cNvSpPr>
          <p:nvPr>
            <p:ph type="body" sz="quarter" idx="10"/>
            <p:custDataLst>
              <p:tags r:id="rId3"/>
            </p:custDataLst>
          </p:nvPr>
        </p:nvSpPr>
        <p:spPr>
          <a:xfrm>
            <a:off x="440558" y="6369090"/>
            <a:ext cx="10100038" cy="911225"/>
          </a:xfrm>
        </p:spPr>
        <p:txBody>
          <a:bodyPr wrap="square"/>
          <a:lstStyle/>
          <a:p>
            <a:pPr algn="just"/>
            <a:r>
              <a:rPr lang="en-US" altLang="zh-CN" sz="2875" dirty="0">
                <a:solidFill>
                  <a:schemeClr val="dk1"/>
                </a:solidFill>
              </a:rPr>
              <a:t>XXXXXXXXXXXXXXXXXXXXXXXXXXXXXXXX.</a:t>
            </a:r>
            <a:endParaRPr lang="en-US" altLang="zh-CN" sz="2875" dirty="0">
              <a:solidFill>
                <a:schemeClr val="dk1"/>
              </a:solidFill>
            </a:endParaRPr>
          </a:p>
        </p:txBody>
      </p:sp>
      <p:sp>
        <p:nvSpPr>
          <p:cNvPr id="16" name="文本占位符 15"/>
          <p:cNvSpPr>
            <a:spLocks noGrp="1"/>
          </p:cNvSpPr>
          <p:nvPr>
            <p:ph type="body" sz="quarter" idx="11"/>
            <p:custDataLst>
              <p:tags r:id="rId4"/>
            </p:custDataLst>
          </p:nvPr>
        </p:nvSpPr>
        <p:spPr>
          <a:xfrm>
            <a:off x="773370" y="5747502"/>
            <a:ext cx="10092066" cy="789305"/>
          </a:xfrm>
        </p:spPr>
        <p:txBody>
          <a:bodyPr/>
          <a:lstStyle/>
          <a:p>
            <a:r>
              <a:rPr lang="en-US" altLang="zh-CN" sz="3920" dirty="0">
                <a:solidFill>
                  <a:schemeClr val="accent1">
                    <a:lumMod val="50000"/>
                  </a:schemeClr>
                </a:solidFill>
              </a:rPr>
              <a:t>INTRODUCTION</a:t>
            </a:r>
            <a:endParaRPr lang="en-US" altLang="zh-CN" sz="3920" dirty="0">
              <a:solidFill>
                <a:schemeClr val="accent1">
                  <a:lumMod val="50000"/>
                </a:schemeClr>
              </a:solidFill>
            </a:endParaRPr>
          </a:p>
        </p:txBody>
      </p:sp>
      <p:sp>
        <p:nvSpPr>
          <p:cNvPr id="17" name="文本占位符 16"/>
          <p:cNvSpPr>
            <a:spLocks noGrp="1"/>
          </p:cNvSpPr>
          <p:nvPr>
            <p:ph type="body" sz="quarter" idx="20"/>
            <p:custDataLst>
              <p:tags r:id="rId5"/>
            </p:custDataLst>
          </p:nvPr>
        </p:nvSpPr>
        <p:spPr>
          <a:xfrm>
            <a:off x="437647" y="15089502"/>
            <a:ext cx="10094532" cy="789305"/>
          </a:xfrm>
        </p:spPr>
        <p:txBody>
          <a:bodyPr/>
          <a:lstStyle/>
          <a:p>
            <a:r>
              <a:rPr lang="en-US" altLang="zh-CN" sz="3920" dirty="0">
                <a:solidFill>
                  <a:schemeClr val="accent1">
                    <a:lumMod val="50000"/>
                  </a:schemeClr>
                </a:solidFill>
              </a:rPr>
              <a:t>METHODS</a:t>
            </a:r>
            <a:endParaRPr lang="en-US" altLang="zh-CN" sz="3920" dirty="0">
              <a:solidFill>
                <a:schemeClr val="accent1">
                  <a:lumMod val="50000"/>
                </a:schemeClr>
              </a:solidFill>
            </a:endParaRPr>
          </a:p>
        </p:txBody>
      </p:sp>
      <p:sp>
        <p:nvSpPr>
          <p:cNvPr id="18" name="文本占位符 17"/>
          <p:cNvSpPr>
            <a:spLocks noGrp="1"/>
          </p:cNvSpPr>
          <p:nvPr>
            <p:ph type="body" sz="quarter" idx="25"/>
            <p:custDataLst>
              <p:tags r:id="rId6"/>
            </p:custDataLst>
          </p:nvPr>
        </p:nvSpPr>
        <p:spPr>
          <a:xfrm>
            <a:off x="10844664" y="19885220"/>
            <a:ext cx="10091935" cy="789305"/>
          </a:xfrm>
        </p:spPr>
        <p:txBody>
          <a:bodyPr/>
          <a:lstStyle/>
          <a:p>
            <a:r>
              <a:rPr lang="en-US" altLang="zh-CN" sz="3920" dirty="0">
                <a:solidFill>
                  <a:schemeClr val="accent1">
                    <a:lumMod val="50000"/>
                  </a:schemeClr>
                </a:solidFill>
              </a:rPr>
              <a:t>CONCLUSIONS</a:t>
            </a:r>
            <a:endParaRPr lang="en-US" altLang="zh-CN" sz="3920" dirty="0">
              <a:solidFill>
                <a:schemeClr val="accent1">
                  <a:lumMod val="50000"/>
                </a:schemeClr>
              </a:solidFill>
            </a:endParaRPr>
          </a:p>
        </p:txBody>
      </p:sp>
      <p:sp>
        <p:nvSpPr>
          <p:cNvPr id="19" name="文本占位符 18"/>
          <p:cNvSpPr>
            <a:spLocks noGrp="1"/>
          </p:cNvSpPr>
          <p:nvPr>
            <p:ph type="body" sz="quarter" idx="26"/>
            <p:custDataLst>
              <p:tags r:id="rId7"/>
            </p:custDataLst>
          </p:nvPr>
        </p:nvSpPr>
        <p:spPr>
          <a:xfrm>
            <a:off x="10844664" y="20506808"/>
            <a:ext cx="10091935" cy="1411605"/>
          </a:xfrm>
        </p:spPr>
        <p:txBody>
          <a:bodyPr/>
          <a:lstStyle/>
          <a:p>
            <a:pPr algn="just"/>
            <a:r>
              <a:rPr lang="en-US" altLang="zh-CN" sz="2875" dirty="0">
                <a:solidFill>
                  <a:schemeClr val="dk1"/>
                </a:solidFill>
                <a:sym typeface="+mn-ea"/>
              </a:rPr>
              <a:t>XXXXXXXXXXXXXXXXXXXXXXXXXXXXXXXXX</a:t>
            </a:r>
            <a:r>
              <a:rPr lang="en-US" altLang="zh-CN" sz="2875" dirty="0">
                <a:solidFill>
                  <a:schemeClr val="dk1"/>
                </a:solidFill>
              </a:rPr>
              <a:t>. </a:t>
            </a:r>
            <a:endParaRPr lang="en-US" altLang="zh-CN" sz="2875" dirty="0">
              <a:solidFill>
                <a:schemeClr val="dk1"/>
              </a:solidFill>
            </a:endParaRPr>
          </a:p>
          <a:p>
            <a:endParaRPr lang="en-US" altLang="zh-CN" sz="2875" dirty="0">
              <a:solidFill>
                <a:schemeClr val="dk1"/>
              </a:solidFill>
            </a:endParaRPr>
          </a:p>
        </p:txBody>
      </p:sp>
      <p:sp>
        <p:nvSpPr>
          <p:cNvPr id="24" name="文本占位符 23"/>
          <p:cNvSpPr>
            <a:spLocks noGrp="1"/>
          </p:cNvSpPr>
          <p:nvPr>
            <p:ph type="body" sz="quarter" idx="96"/>
            <p:custDataLst>
              <p:tags r:id="rId8"/>
            </p:custDataLst>
          </p:nvPr>
        </p:nvSpPr>
        <p:spPr>
          <a:xfrm>
            <a:off x="440558" y="10666222"/>
            <a:ext cx="10100910" cy="911225"/>
          </a:xfrm>
        </p:spPr>
        <p:txBody>
          <a:bodyPr wrap="square"/>
          <a:lstStyle/>
          <a:p>
            <a:pPr algn="just"/>
            <a:r>
              <a:rPr lang="en-US" altLang="zh-CN" sz="2875" dirty="0">
                <a:solidFill>
                  <a:schemeClr val="dk1"/>
                </a:solidFill>
              </a:rPr>
              <a:t>XXXXXXXXXXXXXXXXXXXXXXXXXXXXXXXXX.</a:t>
            </a:r>
            <a:endParaRPr lang="en-US" altLang="zh-CN" sz="2875" dirty="0">
              <a:solidFill>
                <a:schemeClr val="dk1"/>
              </a:solidFill>
            </a:endParaRPr>
          </a:p>
        </p:txBody>
      </p:sp>
      <p:sp>
        <p:nvSpPr>
          <p:cNvPr id="26" name="文本占位符 25"/>
          <p:cNvSpPr>
            <a:spLocks noGrp="1"/>
          </p:cNvSpPr>
          <p:nvPr>
            <p:ph type="body" sz="quarter" idx="151"/>
            <p:custDataLst>
              <p:tags r:id="rId9"/>
            </p:custDataLst>
          </p:nvPr>
        </p:nvSpPr>
        <p:spPr>
          <a:xfrm>
            <a:off x="21" y="3442893"/>
            <a:ext cx="21384540" cy="1368795"/>
          </a:xfrm>
        </p:spPr>
        <p:txBody>
          <a:bodyPr>
            <a:noAutofit/>
          </a:bodyPr>
          <a:lstStyle/>
          <a:p>
            <a:r>
              <a:rPr lang="en-US" altLang="zh-CN" sz="2615" dirty="0">
                <a:solidFill>
                  <a:schemeClr val="lt1"/>
                </a:solidFill>
              </a:rPr>
              <a:t>XX</a:t>
            </a:r>
            <a:r>
              <a:rPr lang="en-US" altLang="zh-CN" sz="2615" baseline="30000" dirty="0">
                <a:solidFill>
                  <a:schemeClr val="lt1"/>
                </a:solidFill>
              </a:rPr>
              <a:t>a</a:t>
            </a:r>
            <a:r>
              <a:rPr lang="en-US" altLang="zh-CN" sz="2615" dirty="0">
                <a:solidFill>
                  <a:schemeClr val="lt1"/>
                </a:solidFill>
              </a:rPr>
              <a:t>, XXX</a:t>
            </a:r>
            <a:r>
              <a:rPr lang="en-US" altLang="zh-CN" sz="2615" baseline="30000" dirty="0">
                <a:solidFill>
                  <a:schemeClr val="lt1"/>
                </a:solidFill>
              </a:rPr>
              <a:t>a</a:t>
            </a:r>
            <a:r>
              <a:rPr lang="en-US" altLang="zh-CN" sz="2615" dirty="0">
                <a:solidFill>
                  <a:schemeClr val="lt1"/>
                </a:solidFill>
              </a:rPr>
              <a:t>, XXX</a:t>
            </a:r>
            <a:r>
              <a:rPr lang="en-US" altLang="zh-CN" sz="2615" baseline="30000" dirty="0">
                <a:solidFill>
                  <a:schemeClr val="lt1"/>
                </a:solidFill>
              </a:rPr>
              <a:t>b</a:t>
            </a:r>
            <a:r>
              <a:rPr lang="en-US" altLang="zh-CN" sz="2615" dirty="0">
                <a:solidFill>
                  <a:schemeClr val="lt1"/>
                </a:solidFill>
              </a:rPr>
              <a:t>,</a:t>
            </a:r>
            <a:endParaRPr lang="en-US" altLang="zh-CN" sz="2615" baseline="30000" dirty="0">
              <a:solidFill>
                <a:schemeClr val="lt1"/>
              </a:solidFill>
            </a:endParaRPr>
          </a:p>
          <a:p>
            <a:r>
              <a:rPr lang="en-US" altLang="zh-CN" sz="2615" dirty="0">
                <a:solidFill>
                  <a:schemeClr val="lt1"/>
                </a:solidFill>
              </a:rPr>
              <a:t>a. School of electrical and automation, Wuhan University, Wuhan 430072,China</a:t>
            </a:r>
            <a:endParaRPr lang="en-US" altLang="zh-CN" sz="2615" dirty="0">
              <a:solidFill>
                <a:schemeClr val="lt1"/>
              </a:solidFill>
            </a:endParaRPr>
          </a:p>
          <a:p>
            <a:r>
              <a:rPr lang="en-US" altLang="zh-CN" sz="2615" dirty="0">
                <a:solidFill>
                  <a:schemeClr val="lt1"/>
                </a:solidFill>
              </a:rPr>
              <a:t>b. School of electronic and electrical engineering, Wuhan Textile University, Wuhan 430200, China </a:t>
            </a:r>
            <a:endParaRPr lang="en-US" altLang="zh-CN" sz="2615" dirty="0">
              <a:solidFill>
                <a:schemeClr val="lt1"/>
              </a:solidFill>
            </a:endParaRPr>
          </a:p>
          <a:p>
            <a:endParaRPr lang="en-US" altLang="zh-CN" sz="2615" dirty="0">
              <a:solidFill>
                <a:schemeClr val="lt1"/>
              </a:solidFill>
            </a:endParaRPr>
          </a:p>
        </p:txBody>
      </p:sp>
      <p:sp>
        <p:nvSpPr>
          <p:cNvPr id="27" name="文本占位符 26"/>
          <p:cNvSpPr>
            <a:spLocks noGrp="1"/>
          </p:cNvSpPr>
          <p:nvPr>
            <p:ph type="body" sz="quarter" idx="153"/>
            <p:custDataLst>
              <p:tags r:id="rId10"/>
            </p:custDataLst>
          </p:nvPr>
        </p:nvSpPr>
        <p:spPr>
          <a:xfrm>
            <a:off x="21" y="2740102"/>
            <a:ext cx="21384539" cy="1624904"/>
          </a:xfrm>
        </p:spPr>
        <p:txBody>
          <a:bodyPr>
            <a:normAutofit/>
          </a:bodyPr>
          <a:lstStyle/>
          <a:p>
            <a:r>
              <a:rPr lang="en-US" altLang="zh-CN" sz="3920" dirty="0">
                <a:solidFill>
                  <a:schemeClr val="lt1"/>
                </a:solidFill>
              </a:rPr>
              <a:t>Title: XXXXXXXXXXXXXXXXXXXXXXXXX</a:t>
            </a:r>
            <a:endParaRPr lang="en-US" altLang="zh-CN" sz="3920" dirty="0">
              <a:solidFill>
                <a:schemeClr val="lt1"/>
              </a:solidFill>
            </a:endParaRPr>
          </a:p>
        </p:txBody>
      </p:sp>
      <p:sp>
        <p:nvSpPr>
          <p:cNvPr id="29" name="文本占位符 26"/>
          <p:cNvSpPr txBox="1"/>
          <p:nvPr>
            <p:custDataLst>
              <p:tags r:id="rId11"/>
            </p:custDataLst>
          </p:nvPr>
        </p:nvSpPr>
        <p:spPr>
          <a:xfrm>
            <a:off x="2687166" y="1024295"/>
            <a:ext cx="18382346" cy="1529408"/>
          </a:xfrm>
          <a:prstGeom prst="rect">
            <a:avLst/>
          </a:prstGeom>
        </p:spPr>
        <p:txBody>
          <a:bodyPr anchor="t" anchorCtr="1"/>
          <a:lstStyle>
            <a:lvl1pPr marL="0" indent="0" algn="ctr" defTabSz="4507865" rtl="0" eaLnBrk="1" latinLnBrk="0" hangingPunct="1">
              <a:spcBef>
                <a:spcPct val="20000"/>
              </a:spcBef>
              <a:buFontTx/>
              <a:buNone/>
              <a:defRPr sz="9600" b="1" kern="1200">
                <a:solidFill>
                  <a:schemeClr val="bg1"/>
                </a:solidFill>
                <a:latin typeface="Calibri" panose="020F0502020204030204" pitchFamily="34" charset="0"/>
                <a:ea typeface="+mn-ea"/>
                <a:cs typeface="Calibri" panose="020F0502020204030204" pitchFamily="34" charset="0"/>
              </a:defRPr>
            </a:lvl1pPr>
            <a:lvl2pPr marL="3662680" indent="-1408430" algn="l" defTabSz="4507865" rtl="0" eaLnBrk="1" latinLnBrk="0" hangingPunct="1">
              <a:spcBef>
                <a:spcPct val="20000"/>
              </a:spcBef>
              <a:buFontTx/>
              <a:buNone/>
              <a:defRPr sz="7200" kern="1200">
                <a:solidFill>
                  <a:schemeClr val="tx1"/>
                </a:solidFill>
                <a:latin typeface="+mn-lt"/>
                <a:ea typeface="+mn-ea"/>
                <a:cs typeface="+mn-cs"/>
              </a:defRPr>
            </a:lvl2pPr>
            <a:lvl3pPr marL="5634355" indent="-1127125" algn="l" defTabSz="4507865" rtl="0" eaLnBrk="1" latinLnBrk="0" hangingPunct="1">
              <a:spcBef>
                <a:spcPct val="20000"/>
              </a:spcBef>
              <a:buFontTx/>
              <a:buNone/>
              <a:defRPr sz="7200" kern="1200">
                <a:solidFill>
                  <a:schemeClr val="tx1"/>
                </a:solidFill>
                <a:latin typeface="+mn-lt"/>
                <a:ea typeface="+mn-ea"/>
                <a:cs typeface="+mn-cs"/>
              </a:defRPr>
            </a:lvl3pPr>
            <a:lvl4pPr marL="7888605" indent="-1127125" algn="l" defTabSz="4507865" rtl="0" eaLnBrk="1" latinLnBrk="0" hangingPunct="1">
              <a:spcBef>
                <a:spcPct val="20000"/>
              </a:spcBef>
              <a:buFontTx/>
              <a:buNone/>
              <a:defRPr sz="7200" kern="1200">
                <a:solidFill>
                  <a:schemeClr val="tx1"/>
                </a:solidFill>
                <a:latin typeface="+mn-lt"/>
                <a:ea typeface="+mn-ea"/>
                <a:cs typeface="+mn-cs"/>
              </a:defRPr>
            </a:lvl4pPr>
            <a:lvl5pPr marL="10142220" indent="-1127125" algn="l" defTabSz="4507865" rtl="0" eaLnBrk="1" latinLnBrk="0" hangingPunct="1">
              <a:spcBef>
                <a:spcPct val="20000"/>
              </a:spcBef>
              <a:buFontTx/>
              <a:buNone/>
              <a:defRPr sz="7200" kern="1200">
                <a:solidFill>
                  <a:schemeClr val="tx1"/>
                </a:solidFill>
                <a:latin typeface="+mn-lt"/>
                <a:ea typeface="+mn-ea"/>
                <a:cs typeface="+mn-cs"/>
              </a:defRPr>
            </a:lvl5pPr>
            <a:lvl6pPr marL="12395835" indent="-1127125" algn="l" defTabSz="4507865" rtl="0" eaLnBrk="1" latinLnBrk="0" hangingPunct="1">
              <a:spcBef>
                <a:spcPct val="20000"/>
              </a:spcBef>
              <a:buFont typeface="Arial" panose="020B0604020202020204" pitchFamily="34" charset="0"/>
              <a:buChar char="•"/>
              <a:defRPr sz="9900" kern="1200">
                <a:solidFill>
                  <a:schemeClr val="tx1"/>
                </a:solidFill>
                <a:latin typeface="+mn-lt"/>
                <a:ea typeface="+mn-ea"/>
                <a:cs typeface="+mn-cs"/>
              </a:defRPr>
            </a:lvl6pPr>
            <a:lvl7pPr marL="14650085" indent="-1127125" algn="l" defTabSz="4507865" rtl="0" eaLnBrk="1" latinLnBrk="0" hangingPunct="1">
              <a:spcBef>
                <a:spcPct val="20000"/>
              </a:spcBef>
              <a:buFont typeface="Arial" panose="020B0604020202020204" pitchFamily="34" charset="0"/>
              <a:buChar char="•"/>
              <a:defRPr sz="9900" kern="1200">
                <a:solidFill>
                  <a:schemeClr val="tx1"/>
                </a:solidFill>
                <a:latin typeface="+mn-lt"/>
                <a:ea typeface="+mn-ea"/>
                <a:cs typeface="+mn-cs"/>
              </a:defRPr>
            </a:lvl7pPr>
            <a:lvl8pPr marL="16903700" indent="-1127125" algn="l" defTabSz="4507865" rtl="0" eaLnBrk="1" latinLnBrk="0" hangingPunct="1">
              <a:spcBef>
                <a:spcPct val="20000"/>
              </a:spcBef>
              <a:buFont typeface="Arial" panose="020B0604020202020204" pitchFamily="34" charset="0"/>
              <a:buChar char="•"/>
              <a:defRPr sz="9900" kern="1200">
                <a:solidFill>
                  <a:schemeClr val="tx1"/>
                </a:solidFill>
                <a:latin typeface="+mn-lt"/>
                <a:ea typeface="+mn-ea"/>
                <a:cs typeface="+mn-cs"/>
              </a:defRPr>
            </a:lvl8pPr>
            <a:lvl9pPr marL="19157315" indent="-1127125" algn="l" defTabSz="4507865" rtl="0" eaLnBrk="1" latinLnBrk="0" hangingPunct="1">
              <a:spcBef>
                <a:spcPct val="20000"/>
              </a:spcBef>
              <a:buFont typeface="Arial" panose="020B0604020202020204" pitchFamily="34" charset="0"/>
              <a:buChar char="•"/>
              <a:defRPr sz="9900" kern="1200">
                <a:solidFill>
                  <a:schemeClr val="tx1"/>
                </a:solidFill>
                <a:latin typeface="+mn-lt"/>
                <a:ea typeface="+mn-ea"/>
                <a:cs typeface="+mn-cs"/>
              </a:defRPr>
            </a:lvl9pPr>
          </a:lstStyle>
          <a:p>
            <a:pPr algn="ctr"/>
            <a:r>
              <a:rPr lang="en-US" altLang="zh-CN" sz="4310" dirty="0">
                <a:sym typeface="+mn-ea"/>
              </a:rPr>
              <a:t>2025 9th International Conference on Electronic Information Technology and Computer Engineering (</a:t>
            </a:r>
            <a:r>
              <a:rPr lang="en-US" altLang="zh-CN" sz="4310" dirty="0">
                <a:sym typeface="+mn-ea"/>
              </a:rPr>
              <a:t>EITCE 2025</a:t>
            </a:r>
            <a:endParaRPr lang="zh-CN" altLang="en-US" sz="4310" dirty="0">
              <a:sym typeface="+mn-ea"/>
            </a:endParaRPr>
          </a:p>
        </p:txBody>
      </p:sp>
      <p:sp>
        <p:nvSpPr>
          <p:cNvPr id="39" name="文本占位符 23"/>
          <p:cNvSpPr txBox="1"/>
          <p:nvPr>
            <p:custDataLst>
              <p:tags r:id="rId12"/>
            </p:custDataLst>
          </p:nvPr>
        </p:nvSpPr>
        <p:spPr>
          <a:xfrm>
            <a:off x="10952041" y="5701056"/>
            <a:ext cx="10100910" cy="708660"/>
          </a:xfrm>
          <a:prstGeom prst="rect">
            <a:avLst/>
          </a:prstGeom>
        </p:spPr>
        <p:txBody>
          <a:bodyPr wrap="square" lIns="153364" tIns="153364" rIns="153364" bIns="153364">
            <a:spAutoFit/>
          </a:bodyPr>
          <a:lstStyle>
            <a:lvl1pPr marL="0" indent="0" algn="l" defTabSz="4507865" rtl="0" eaLnBrk="1" latinLnBrk="0" hangingPunct="1">
              <a:spcBef>
                <a:spcPct val="20000"/>
              </a:spcBef>
              <a:buFont typeface="Arial" panose="020B0604020202020204" pitchFamily="34" charset="0"/>
              <a:buNone/>
              <a:defRPr sz="2800" kern="1200">
                <a:solidFill>
                  <a:schemeClr val="tx1"/>
                </a:solidFill>
                <a:latin typeface="Calibri" panose="020F0502020204030204" pitchFamily="34" charset="0"/>
                <a:ea typeface="+mn-ea"/>
                <a:cs typeface="Calibri" panose="020F0502020204030204" pitchFamily="34" charset="0"/>
              </a:defRPr>
            </a:lvl1pPr>
            <a:lvl2pPr marL="1525905" indent="-586740" algn="l" defTabSz="4507865" rtl="0" eaLnBrk="1" latinLnBrk="0" hangingPunct="1">
              <a:spcBef>
                <a:spcPct val="20000"/>
              </a:spcBef>
              <a:buFont typeface="Arial" panose="020B0604020202020204" pitchFamily="34" charset="0"/>
              <a:buChar char="–"/>
              <a:defRPr sz="2600" kern="1200">
                <a:solidFill>
                  <a:schemeClr val="tx1"/>
                </a:solidFill>
                <a:latin typeface="Trebuchet MS" panose="020B0603020202020204" pitchFamily="34" charset="0"/>
                <a:ea typeface="+mn-ea"/>
                <a:cs typeface="+mn-cs"/>
              </a:defRPr>
            </a:lvl2pPr>
            <a:lvl3pPr marL="2112645" indent="-586740" algn="l" defTabSz="4507865" rtl="0" eaLnBrk="1" latinLnBrk="0" hangingPunct="1">
              <a:spcBef>
                <a:spcPct val="20000"/>
              </a:spcBef>
              <a:buFont typeface="Arial" panose="020B0604020202020204" pitchFamily="34" charset="0"/>
              <a:buChar char="•"/>
              <a:defRPr sz="2600" kern="1200">
                <a:solidFill>
                  <a:schemeClr val="tx1"/>
                </a:solidFill>
                <a:latin typeface="Trebuchet MS" panose="020B0603020202020204" pitchFamily="34" charset="0"/>
                <a:ea typeface="+mn-ea"/>
                <a:cs typeface="+mn-cs"/>
              </a:defRPr>
            </a:lvl3pPr>
            <a:lvl4pPr marL="2758440" indent="-645795" algn="l" defTabSz="4507865" rtl="0" eaLnBrk="1" latinLnBrk="0" hangingPunct="1">
              <a:spcBef>
                <a:spcPct val="20000"/>
              </a:spcBef>
              <a:buFont typeface="Arial" panose="020B0604020202020204" pitchFamily="34" charset="0"/>
              <a:buChar char="–"/>
              <a:defRPr sz="2600" kern="1200">
                <a:solidFill>
                  <a:schemeClr val="tx1"/>
                </a:solidFill>
                <a:latin typeface="Trebuchet MS" panose="020B0603020202020204" pitchFamily="34" charset="0"/>
                <a:ea typeface="+mn-ea"/>
                <a:cs typeface="+mn-cs"/>
              </a:defRPr>
            </a:lvl4pPr>
            <a:lvl5pPr marL="3228340" indent="-469265" algn="l" defTabSz="4507865" rtl="0" eaLnBrk="1" latinLnBrk="0" hangingPunct="1">
              <a:spcBef>
                <a:spcPct val="20000"/>
              </a:spcBef>
              <a:buFont typeface="Arial" panose="020B0604020202020204" pitchFamily="34" charset="0"/>
              <a:buChar char="»"/>
              <a:defRPr sz="2600" kern="1200">
                <a:solidFill>
                  <a:schemeClr val="tx1"/>
                </a:solidFill>
                <a:latin typeface="Trebuchet MS" panose="020B0603020202020204" pitchFamily="34" charset="0"/>
                <a:ea typeface="+mn-ea"/>
                <a:cs typeface="+mn-cs"/>
              </a:defRPr>
            </a:lvl5pPr>
            <a:lvl6pPr marL="12395835" indent="-1127125" algn="l" defTabSz="4507865" rtl="0" eaLnBrk="1" latinLnBrk="0" hangingPunct="1">
              <a:spcBef>
                <a:spcPct val="20000"/>
              </a:spcBef>
              <a:buFont typeface="Arial" panose="020B0604020202020204" pitchFamily="34" charset="0"/>
              <a:buChar char="•"/>
              <a:defRPr sz="9900" kern="1200">
                <a:solidFill>
                  <a:schemeClr val="tx1"/>
                </a:solidFill>
                <a:latin typeface="+mn-lt"/>
                <a:ea typeface="+mn-ea"/>
                <a:cs typeface="+mn-cs"/>
              </a:defRPr>
            </a:lvl6pPr>
            <a:lvl7pPr marL="14650085" indent="-1127125" algn="l" defTabSz="4507865" rtl="0" eaLnBrk="1" latinLnBrk="0" hangingPunct="1">
              <a:spcBef>
                <a:spcPct val="20000"/>
              </a:spcBef>
              <a:buFont typeface="Arial" panose="020B0604020202020204" pitchFamily="34" charset="0"/>
              <a:buChar char="•"/>
              <a:defRPr sz="9900" kern="1200">
                <a:solidFill>
                  <a:schemeClr val="tx1"/>
                </a:solidFill>
                <a:latin typeface="+mn-lt"/>
                <a:ea typeface="+mn-ea"/>
                <a:cs typeface="+mn-cs"/>
              </a:defRPr>
            </a:lvl7pPr>
            <a:lvl8pPr marL="16903700" indent="-1127125" algn="l" defTabSz="4507865" rtl="0" eaLnBrk="1" latinLnBrk="0" hangingPunct="1">
              <a:spcBef>
                <a:spcPct val="20000"/>
              </a:spcBef>
              <a:buFont typeface="Arial" panose="020B0604020202020204" pitchFamily="34" charset="0"/>
              <a:buChar char="•"/>
              <a:defRPr sz="9900" kern="1200">
                <a:solidFill>
                  <a:schemeClr val="tx1"/>
                </a:solidFill>
                <a:latin typeface="+mn-lt"/>
                <a:ea typeface="+mn-ea"/>
                <a:cs typeface="+mn-cs"/>
              </a:defRPr>
            </a:lvl8pPr>
            <a:lvl9pPr marL="19157315" indent="-1127125" algn="l" defTabSz="4507865" rtl="0" eaLnBrk="1" latinLnBrk="0" hangingPunct="1">
              <a:spcBef>
                <a:spcPct val="20000"/>
              </a:spcBef>
              <a:buFont typeface="Arial" panose="020B0604020202020204" pitchFamily="34" charset="0"/>
              <a:buChar char="•"/>
              <a:defRPr sz="9900" kern="1200">
                <a:solidFill>
                  <a:schemeClr val="tx1"/>
                </a:solidFill>
                <a:latin typeface="+mn-lt"/>
                <a:ea typeface="+mn-ea"/>
                <a:cs typeface="+mn-cs"/>
              </a:defRPr>
            </a:lvl9pPr>
          </a:lstStyle>
          <a:p>
            <a:r>
              <a:rPr lang="en-US" altLang="zh-CN" sz="2615" dirty="0">
                <a:solidFill>
                  <a:schemeClr val="dk1"/>
                </a:solidFill>
              </a:rPr>
              <a:t> </a:t>
            </a:r>
            <a:endParaRPr lang="en-US" altLang="zh-CN" sz="2615" dirty="0">
              <a:solidFill>
                <a:schemeClr val="dk1"/>
              </a:solidFill>
            </a:endParaRPr>
          </a:p>
        </p:txBody>
      </p:sp>
      <p:sp>
        <p:nvSpPr>
          <p:cNvPr id="40" name="文本框 39"/>
          <p:cNvSpPr txBox="1"/>
          <p:nvPr/>
        </p:nvSpPr>
        <p:spPr>
          <a:xfrm>
            <a:off x="11092668" y="14663146"/>
            <a:ext cx="10695010" cy="372745"/>
          </a:xfrm>
          <a:prstGeom prst="rect">
            <a:avLst/>
          </a:prstGeom>
          <a:noFill/>
        </p:spPr>
        <p:txBody>
          <a:bodyPr wrap="square">
            <a:spAutoFit/>
          </a:bodyPr>
          <a:lstStyle/>
          <a:p>
            <a:pPr marR="0" indent="0" defTabSz="4507865" fontAlgn="auto">
              <a:lnSpc>
                <a:spcPct val="100000"/>
              </a:lnSpc>
              <a:spcBef>
                <a:spcPts val="0"/>
              </a:spcBef>
              <a:spcAft>
                <a:spcPts val="0"/>
              </a:spcAft>
              <a:buClrTx/>
              <a:buSzTx/>
              <a:buFontTx/>
              <a:buNone/>
            </a:pPr>
            <a:r>
              <a:rPr kumimoji="0" lang="en-US" altLang="zh-CN" sz="1830" b="0" i="0" kern="1200" cap="none" spc="0" normalizeH="0" baseline="0" noProof="0" dirty="0">
                <a:solidFill>
                  <a:srgbClr val="000000"/>
                </a:solidFill>
                <a:latin typeface="Calibri" panose="020F0502020204030204"/>
                <a:ea typeface="宋体" panose="02010600030101010101" pitchFamily="2" charset="-122"/>
                <a:cs typeface="+mn-cs"/>
              </a:rPr>
              <a:t>Fig. 3 </a:t>
            </a:r>
            <a:r>
              <a:rPr lang="en-US" altLang="zh-CN" sz="1830" dirty="0">
                <a:solidFill>
                  <a:srgbClr val="000000"/>
                </a:solidFill>
                <a:sym typeface="+mn-ea"/>
              </a:rPr>
              <a:t>XXXXXXXXXXXXXXXXXXXXXXXXXXXXXXXXXXXXXXXXXXXXXXXX</a:t>
            </a:r>
            <a:endParaRPr kumimoji="0" lang="en-US" altLang="zh-CN" sz="1830" b="0" i="0" kern="1200" cap="none" spc="0" normalizeH="0" baseline="0" noProof="0" dirty="0">
              <a:solidFill>
                <a:srgbClr val="000000"/>
              </a:solidFill>
              <a:latin typeface="Calibri" panose="020F0502020204030204"/>
              <a:ea typeface="宋体" panose="02010600030101010101" pitchFamily="2" charset="-122"/>
              <a:cs typeface="+mn-cs"/>
              <a:sym typeface="+mn-ea"/>
            </a:endParaRPr>
          </a:p>
        </p:txBody>
      </p:sp>
      <p:sp>
        <p:nvSpPr>
          <p:cNvPr id="49" name="Rectangle 3"/>
          <p:cNvSpPr>
            <a:spLocks noChangeArrowheads="1"/>
          </p:cNvSpPr>
          <p:nvPr/>
        </p:nvSpPr>
        <p:spPr bwMode="auto">
          <a:xfrm>
            <a:off x="11716240" y="6369504"/>
            <a:ext cx="29810918" cy="380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59731" tIns="29865" rIns="59731" bIns="29865" numCol="1" anchor="ctr" anchorCtr="0" compatLnSpc="1">
            <a:spAutoFit/>
          </a:bodyPr>
          <a:lstStyle/>
          <a:p>
            <a:pPr marL="0" marR="0" lvl="0" indent="151130" algn="l" defTabSz="914400" rtl="0" eaLnBrk="0" fontAlgn="base" latinLnBrk="0" hangingPunct="0">
              <a:lnSpc>
                <a:spcPct val="100000"/>
              </a:lnSpc>
              <a:spcBef>
                <a:spcPct val="0"/>
              </a:spcBef>
              <a:spcAft>
                <a:spcPct val="0"/>
              </a:spcAft>
              <a:buClrTx/>
              <a:buSzTx/>
              <a:buFontTx/>
              <a:buNone/>
            </a:pPr>
            <a:r>
              <a:rPr lang="en-US" altLang="zh-CN" sz="2090" dirty="0">
                <a:solidFill>
                  <a:srgbClr val="000000"/>
                </a:solidFill>
                <a:latin typeface="Calibri" panose="020F0502020204030204"/>
                <a:ea typeface="宋体" panose="02010600030101010101" pitchFamily="2" charset="-122"/>
              </a:rPr>
              <a:t>Table 1</a:t>
            </a:r>
            <a:r>
              <a:rPr lang="en-US" altLang="zh-CN" sz="2090" dirty="0">
                <a:solidFill>
                  <a:srgbClr val="000000"/>
                </a:solidFill>
                <a:sym typeface="+mn-ea"/>
              </a:rPr>
              <a:t>XXXXXXXXXXXX</a:t>
            </a:r>
            <a:endParaRPr kumimoji="0" lang="en-US" altLang="zh-CN" sz="2090" b="0" i="0" u="none" strike="noStrike" cap="none" normalizeH="0" baseline="0" dirty="0">
              <a:ln>
                <a:noFill/>
              </a:ln>
              <a:solidFill>
                <a:srgbClr val="000000"/>
              </a:solidFill>
              <a:effectLst/>
              <a:latin typeface="Calibri" panose="020F0502020204030204"/>
              <a:ea typeface="宋体" panose="02010600030101010101" pitchFamily="2" charset="-122"/>
              <a:sym typeface="+mn-ea"/>
            </a:endParaRPr>
          </a:p>
        </p:txBody>
      </p:sp>
      <p:graphicFrame>
        <p:nvGraphicFramePr>
          <p:cNvPr id="51" name="表格 51"/>
          <p:cNvGraphicFramePr>
            <a:graphicFrameLocks noGrp="1"/>
          </p:cNvGraphicFramePr>
          <p:nvPr>
            <p:custDataLst>
              <p:tags r:id="rId13"/>
            </p:custDataLst>
          </p:nvPr>
        </p:nvGraphicFramePr>
        <p:xfrm>
          <a:off x="11716239" y="6869979"/>
          <a:ext cx="8580120" cy="3272790"/>
        </p:xfrm>
        <a:graphic>
          <a:graphicData uri="http://schemas.openxmlformats.org/drawingml/2006/table">
            <a:tbl>
              <a:tblPr firstRow="1" bandRow="1">
                <a:tableStyleId>{93296810-A885-4BE3-A3E7-6D5BEEA58F35}</a:tableStyleId>
              </a:tblPr>
              <a:tblGrid>
                <a:gridCol w="1490980"/>
                <a:gridCol w="1049655"/>
                <a:gridCol w="944245"/>
                <a:gridCol w="1043305"/>
                <a:gridCol w="1005840"/>
                <a:gridCol w="1037590"/>
                <a:gridCol w="1004570"/>
                <a:gridCol w="1003935"/>
              </a:tblGrid>
              <a:tr h="548640">
                <a:tc>
                  <a:txBody>
                    <a:bodyPr/>
                    <a:lstStyle/>
                    <a:p>
                      <a:pPr algn="ctr">
                        <a:lnSpc>
                          <a:spcPct val="100000"/>
                        </a:lnSpc>
                        <a:spcAft>
                          <a:spcPts val="0"/>
                        </a:spcAft>
                      </a:pPr>
                      <a:r>
                        <a:rPr lang="en-US" sz="1830" dirty="0"/>
                        <a:t>Model</a:t>
                      </a:r>
                      <a:endParaRPr lang="zh-CN" altLang="en-US" sz="1830" dirty="0"/>
                    </a:p>
                  </a:txBody>
                  <a:tcPr marL="44798" marR="44798" marT="0" marB="0" anchor="ctr"/>
                </a:tc>
                <a:tc>
                  <a:txBody>
                    <a:bodyPr/>
                    <a:lstStyle/>
                    <a:p>
                      <a:pPr algn="ctr">
                        <a:lnSpc>
                          <a:spcPct val="100000"/>
                        </a:lnSpc>
                        <a:spcAft>
                          <a:spcPts val="0"/>
                        </a:spcAft>
                      </a:pPr>
                      <a:r>
                        <a:rPr lang="en-US" sz="1830" dirty="0"/>
                        <a:t>AUC</a:t>
                      </a:r>
                      <a:endParaRPr lang="zh-CN" altLang="en-US" sz="1830" dirty="0"/>
                    </a:p>
                  </a:txBody>
                  <a:tcPr marL="44798" marR="44798" marT="0" marB="0" anchor="ctr"/>
                </a:tc>
                <a:tc>
                  <a:txBody>
                    <a:bodyPr/>
                    <a:lstStyle/>
                    <a:p>
                      <a:pPr algn="ctr">
                        <a:lnSpc>
                          <a:spcPct val="100000"/>
                        </a:lnSpc>
                        <a:spcAft>
                          <a:spcPts val="0"/>
                        </a:spcAft>
                      </a:pPr>
                      <a:r>
                        <a:rPr lang="en-US" sz="1830" dirty="0"/>
                        <a:t>IoU</a:t>
                      </a:r>
                      <a:endParaRPr lang="zh-CN" altLang="en-US" sz="1830" dirty="0"/>
                    </a:p>
                  </a:txBody>
                  <a:tcPr marL="44798" marR="44798" marT="0" marB="0" anchor="ctr"/>
                </a:tc>
                <a:tc>
                  <a:txBody>
                    <a:bodyPr/>
                    <a:lstStyle/>
                    <a:p>
                      <a:pPr algn="ctr">
                        <a:lnSpc>
                          <a:spcPct val="100000"/>
                        </a:lnSpc>
                        <a:spcAft>
                          <a:spcPts val="0"/>
                        </a:spcAft>
                      </a:pPr>
                      <a:r>
                        <a:rPr lang="en-US" sz="1830" dirty="0"/>
                        <a:t>accuracy</a:t>
                      </a:r>
                      <a:endParaRPr lang="zh-CN" altLang="en-US" sz="1830" dirty="0"/>
                    </a:p>
                  </a:txBody>
                  <a:tcPr marL="44798" marR="44798" marT="0" marB="0" anchor="ctr"/>
                </a:tc>
                <a:tc>
                  <a:txBody>
                    <a:bodyPr/>
                    <a:lstStyle/>
                    <a:p>
                      <a:pPr algn="ctr">
                        <a:lnSpc>
                          <a:spcPct val="100000"/>
                        </a:lnSpc>
                        <a:spcAft>
                          <a:spcPts val="0"/>
                        </a:spcAft>
                      </a:pPr>
                      <a:r>
                        <a:rPr lang="en-US" sz="1830" dirty="0"/>
                        <a:t>F1-score</a:t>
                      </a:r>
                      <a:endParaRPr lang="zh-CN" altLang="en-US" sz="1830" dirty="0"/>
                    </a:p>
                  </a:txBody>
                  <a:tcPr marL="44798" marR="44798" marT="0" marB="0" anchor="ctr"/>
                </a:tc>
                <a:tc>
                  <a:txBody>
                    <a:bodyPr/>
                    <a:lstStyle/>
                    <a:p>
                      <a:pPr algn="ctr">
                        <a:lnSpc>
                          <a:spcPct val="100000"/>
                        </a:lnSpc>
                        <a:spcAft>
                          <a:spcPts val="0"/>
                        </a:spcAft>
                      </a:pPr>
                      <a:r>
                        <a:rPr lang="en-US" sz="1830" dirty="0"/>
                        <a:t>precision</a:t>
                      </a:r>
                      <a:endParaRPr lang="zh-CN" altLang="en-US" sz="1830" dirty="0"/>
                    </a:p>
                  </a:txBody>
                  <a:tcPr marL="44798" marR="44798" marT="0" marB="0" anchor="ctr"/>
                </a:tc>
                <a:tc>
                  <a:txBody>
                    <a:bodyPr/>
                    <a:lstStyle/>
                    <a:p>
                      <a:pPr algn="ctr">
                        <a:lnSpc>
                          <a:spcPct val="100000"/>
                        </a:lnSpc>
                        <a:spcAft>
                          <a:spcPts val="0"/>
                        </a:spcAft>
                      </a:pPr>
                      <a:r>
                        <a:rPr lang="en-US" sz="1830" dirty="0"/>
                        <a:t>recall</a:t>
                      </a:r>
                      <a:endParaRPr lang="zh-CN" altLang="en-US" sz="1830" dirty="0"/>
                    </a:p>
                  </a:txBody>
                  <a:tcPr marL="44798" marR="44798" marT="0" marB="0" anchor="ctr"/>
                </a:tc>
                <a:tc>
                  <a:txBody>
                    <a:bodyPr/>
                    <a:lstStyle/>
                    <a:p>
                      <a:pPr algn="ctr">
                        <a:lnSpc>
                          <a:spcPct val="100000"/>
                        </a:lnSpc>
                        <a:spcAft>
                          <a:spcPts val="0"/>
                        </a:spcAft>
                      </a:pPr>
                      <a:r>
                        <a:rPr lang="en-US" altLang="zh-CN" sz="1830" dirty="0"/>
                        <a:t>FPS</a:t>
                      </a:r>
                      <a:endParaRPr lang="zh-CN" altLang="en-US" sz="1830" dirty="0"/>
                    </a:p>
                  </a:txBody>
                  <a:tcPr marL="44798" marR="44798" marT="0" marB="0" anchor="ctr"/>
                </a:tc>
              </a:tr>
              <a:tr h="454025">
                <a:tc>
                  <a:txBody>
                    <a:bodyPr/>
                    <a:lstStyle/>
                    <a:p>
                      <a:pPr algn="ctr">
                        <a:lnSpc>
                          <a:spcPct val="100000"/>
                        </a:lnSpc>
                        <a:spcAft>
                          <a:spcPts val="0"/>
                        </a:spcAft>
                      </a:pPr>
                      <a:endParaRPr lang="zh-CN" altLang="en-US" sz="1830" dirty="0"/>
                    </a:p>
                  </a:txBody>
                  <a:tcPr marL="44798" marR="44798" marT="0" marB="0" anchor="ctr"/>
                </a:tc>
                <a:tc>
                  <a:txBody>
                    <a:bodyPr/>
                    <a:lstStyle/>
                    <a:p>
                      <a:pPr algn="ctr">
                        <a:lnSpc>
                          <a:spcPct val="100000"/>
                        </a:lnSpc>
                        <a:spcAft>
                          <a:spcPts val="0"/>
                        </a:spcAft>
                      </a:pPr>
                      <a:endParaRPr lang="zh-CN" altLang="en-US" sz="1830" dirty="0"/>
                    </a:p>
                  </a:txBody>
                  <a:tcPr marL="44798" marR="44798" marT="0" marB="0" anchor="ctr"/>
                </a:tc>
                <a:tc>
                  <a:txBody>
                    <a:bodyPr/>
                    <a:lstStyle/>
                    <a:p>
                      <a:pPr algn="ctr">
                        <a:lnSpc>
                          <a:spcPct val="100000"/>
                        </a:lnSpc>
                        <a:spcAft>
                          <a:spcPts val="0"/>
                        </a:spcAft>
                      </a:pPr>
                      <a:endParaRPr lang="zh-CN" altLang="en-US" sz="1830" dirty="0"/>
                    </a:p>
                  </a:txBody>
                  <a:tcPr marL="44798" marR="44798" marT="0" marB="0" anchor="ctr"/>
                </a:tc>
                <a:tc>
                  <a:txBody>
                    <a:bodyPr/>
                    <a:lstStyle/>
                    <a:p>
                      <a:pPr algn="ctr">
                        <a:lnSpc>
                          <a:spcPct val="100000"/>
                        </a:lnSpc>
                        <a:spcAft>
                          <a:spcPts val="0"/>
                        </a:spcAft>
                      </a:pPr>
                      <a:endParaRPr lang="zh-CN" altLang="en-US" sz="1830" dirty="0"/>
                    </a:p>
                  </a:txBody>
                  <a:tcPr marL="44798" marR="44798" marT="0" marB="0" anchor="ctr"/>
                </a:tc>
                <a:tc>
                  <a:txBody>
                    <a:bodyPr/>
                    <a:lstStyle/>
                    <a:p>
                      <a:pPr algn="ctr">
                        <a:lnSpc>
                          <a:spcPct val="100000"/>
                        </a:lnSpc>
                        <a:spcAft>
                          <a:spcPts val="0"/>
                        </a:spcAft>
                      </a:pPr>
                      <a:endParaRPr lang="zh-CN" altLang="en-US" sz="1830" dirty="0"/>
                    </a:p>
                  </a:txBody>
                  <a:tcPr marL="44798" marR="44798" marT="0" marB="0" anchor="ctr"/>
                </a:tc>
                <a:tc>
                  <a:txBody>
                    <a:bodyPr/>
                    <a:lstStyle/>
                    <a:p>
                      <a:pPr algn="ctr">
                        <a:lnSpc>
                          <a:spcPct val="100000"/>
                        </a:lnSpc>
                        <a:spcAft>
                          <a:spcPts val="0"/>
                        </a:spcAft>
                      </a:pPr>
                      <a:endParaRPr lang="zh-CN" altLang="en-US" sz="1830" dirty="0"/>
                    </a:p>
                  </a:txBody>
                  <a:tcPr marL="44798" marR="44798" marT="0" marB="0" anchor="ctr"/>
                </a:tc>
                <a:tc>
                  <a:txBody>
                    <a:bodyPr/>
                    <a:lstStyle/>
                    <a:p>
                      <a:pPr algn="ctr">
                        <a:lnSpc>
                          <a:spcPct val="100000"/>
                        </a:lnSpc>
                        <a:spcAft>
                          <a:spcPts val="0"/>
                        </a:spcAft>
                      </a:pPr>
                      <a:endParaRPr lang="zh-CN" altLang="en-US" sz="1830" dirty="0"/>
                    </a:p>
                  </a:txBody>
                  <a:tcPr marL="44798" marR="44798" marT="0" marB="0" anchor="ctr"/>
                </a:tc>
                <a:tc>
                  <a:txBody>
                    <a:bodyPr/>
                    <a:lstStyle/>
                    <a:p>
                      <a:pPr algn="ctr">
                        <a:lnSpc>
                          <a:spcPct val="100000"/>
                        </a:lnSpc>
                        <a:spcAft>
                          <a:spcPts val="0"/>
                        </a:spcAft>
                      </a:pPr>
                      <a:endParaRPr lang="zh-CN" altLang="en-US" sz="1830" dirty="0"/>
                    </a:p>
                  </a:txBody>
                  <a:tcPr marL="44798" marR="44798" marT="0" marB="0" anchor="ctr"/>
                </a:tc>
              </a:tr>
              <a:tr h="454660">
                <a:tc>
                  <a:txBody>
                    <a:bodyPr/>
                    <a:lstStyle/>
                    <a:p>
                      <a:pPr algn="ctr">
                        <a:lnSpc>
                          <a:spcPct val="100000"/>
                        </a:lnSpc>
                        <a:spcAft>
                          <a:spcPts val="0"/>
                        </a:spcAft>
                      </a:pPr>
                      <a:endParaRPr lang="zh-CN" altLang="en-US" sz="1830"/>
                    </a:p>
                  </a:txBody>
                  <a:tcPr marL="44798" marR="44798" marT="0" marB="0" anchor="ctr"/>
                </a:tc>
                <a:tc>
                  <a:txBody>
                    <a:bodyPr/>
                    <a:lstStyle/>
                    <a:p>
                      <a:pPr algn="ctr">
                        <a:lnSpc>
                          <a:spcPct val="100000"/>
                        </a:lnSpc>
                        <a:spcAft>
                          <a:spcPts val="0"/>
                        </a:spcAft>
                      </a:pPr>
                      <a:endParaRPr lang="zh-CN" altLang="en-US" sz="1830" dirty="0"/>
                    </a:p>
                  </a:txBody>
                  <a:tcPr marL="44798" marR="44798" marT="0" marB="0" anchor="ctr"/>
                </a:tc>
                <a:tc>
                  <a:txBody>
                    <a:bodyPr/>
                    <a:lstStyle/>
                    <a:p>
                      <a:pPr algn="ctr">
                        <a:lnSpc>
                          <a:spcPct val="100000"/>
                        </a:lnSpc>
                        <a:spcAft>
                          <a:spcPts val="0"/>
                        </a:spcAft>
                      </a:pPr>
                      <a:endParaRPr lang="zh-CN" altLang="en-US" sz="1830" dirty="0"/>
                    </a:p>
                  </a:txBody>
                  <a:tcPr marL="44798" marR="44798" marT="0" marB="0" anchor="ctr"/>
                </a:tc>
                <a:tc>
                  <a:txBody>
                    <a:bodyPr/>
                    <a:lstStyle/>
                    <a:p>
                      <a:pPr algn="ctr">
                        <a:lnSpc>
                          <a:spcPct val="100000"/>
                        </a:lnSpc>
                        <a:spcAft>
                          <a:spcPts val="0"/>
                        </a:spcAft>
                      </a:pPr>
                      <a:endParaRPr lang="zh-CN" altLang="en-US" sz="1830" dirty="0"/>
                    </a:p>
                  </a:txBody>
                  <a:tcPr marL="44798" marR="44798" marT="0" marB="0" anchor="ctr"/>
                </a:tc>
                <a:tc>
                  <a:txBody>
                    <a:bodyPr/>
                    <a:lstStyle/>
                    <a:p>
                      <a:pPr algn="ctr">
                        <a:lnSpc>
                          <a:spcPct val="100000"/>
                        </a:lnSpc>
                        <a:spcAft>
                          <a:spcPts val="0"/>
                        </a:spcAft>
                      </a:pPr>
                      <a:endParaRPr lang="zh-CN" altLang="en-US" sz="1830" dirty="0"/>
                    </a:p>
                  </a:txBody>
                  <a:tcPr marL="44798" marR="44798" marT="0" marB="0" anchor="ctr"/>
                </a:tc>
                <a:tc>
                  <a:txBody>
                    <a:bodyPr/>
                    <a:lstStyle/>
                    <a:p>
                      <a:pPr algn="ctr">
                        <a:lnSpc>
                          <a:spcPct val="100000"/>
                        </a:lnSpc>
                        <a:spcAft>
                          <a:spcPts val="0"/>
                        </a:spcAft>
                      </a:pPr>
                      <a:endParaRPr lang="zh-CN" altLang="en-US" sz="1830" dirty="0"/>
                    </a:p>
                  </a:txBody>
                  <a:tcPr marL="44798" marR="44798" marT="0" marB="0" anchor="ctr"/>
                </a:tc>
                <a:tc>
                  <a:txBody>
                    <a:bodyPr/>
                    <a:lstStyle/>
                    <a:p>
                      <a:pPr algn="ctr">
                        <a:lnSpc>
                          <a:spcPct val="100000"/>
                        </a:lnSpc>
                        <a:spcAft>
                          <a:spcPts val="0"/>
                        </a:spcAft>
                      </a:pPr>
                      <a:endParaRPr lang="zh-CN" altLang="en-US" sz="1830" dirty="0"/>
                    </a:p>
                  </a:txBody>
                  <a:tcPr marL="44798" marR="44798" marT="0" marB="0" anchor="ctr"/>
                </a:tc>
                <a:tc>
                  <a:txBody>
                    <a:bodyPr/>
                    <a:lstStyle/>
                    <a:p>
                      <a:pPr algn="ctr">
                        <a:lnSpc>
                          <a:spcPct val="100000"/>
                        </a:lnSpc>
                        <a:spcAft>
                          <a:spcPts val="0"/>
                        </a:spcAft>
                      </a:pPr>
                      <a:endParaRPr lang="zh-CN" altLang="en-US" sz="1830" dirty="0"/>
                    </a:p>
                  </a:txBody>
                  <a:tcPr marL="44798" marR="44798" marT="0" marB="0" anchor="ctr"/>
                </a:tc>
              </a:tr>
              <a:tr h="453390">
                <a:tc>
                  <a:txBody>
                    <a:bodyPr/>
                    <a:lstStyle/>
                    <a:p>
                      <a:pPr algn="ctr">
                        <a:lnSpc>
                          <a:spcPct val="100000"/>
                        </a:lnSpc>
                        <a:spcAft>
                          <a:spcPts val="0"/>
                        </a:spcAft>
                      </a:pPr>
                      <a:endParaRPr lang="zh-CN" altLang="en-US" sz="1830"/>
                    </a:p>
                  </a:txBody>
                  <a:tcPr marL="44798" marR="44798" marT="0" marB="0" anchor="ctr"/>
                </a:tc>
                <a:tc>
                  <a:txBody>
                    <a:bodyPr/>
                    <a:lstStyle/>
                    <a:p>
                      <a:pPr algn="ctr">
                        <a:lnSpc>
                          <a:spcPct val="100000"/>
                        </a:lnSpc>
                        <a:spcAft>
                          <a:spcPts val="0"/>
                        </a:spcAft>
                      </a:pPr>
                      <a:endParaRPr lang="zh-CN" altLang="en-US" sz="1830"/>
                    </a:p>
                  </a:txBody>
                  <a:tcPr marL="44798" marR="44798" marT="0" marB="0" anchor="ctr"/>
                </a:tc>
                <a:tc>
                  <a:txBody>
                    <a:bodyPr/>
                    <a:lstStyle/>
                    <a:p>
                      <a:pPr algn="ctr">
                        <a:lnSpc>
                          <a:spcPct val="100000"/>
                        </a:lnSpc>
                        <a:spcAft>
                          <a:spcPts val="0"/>
                        </a:spcAft>
                      </a:pPr>
                      <a:endParaRPr lang="zh-CN" altLang="en-US" sz="1830"/>
                    </a:p>
                  </a:txBody>
                  <a:tcPr marL="44798" marR="44798" marT="0" marB="0" anchor="ctr"/>
                </a:tc>
                <a:tc>
                  <a:txBody>
                    <a:bodyPr/>
                    <a:lstStyle/>
                    <a:p>
                      <a:pPr algn="ctr">
                        <a:lnSpc>
                          <a:spcPct val="100000"/>
                        </a:lnSpc>
                        <a:spcAft>
                          <a:spcPts val="0"/>
                        </a:spcAft>
                      </a:pPr>
                      <a:endParaRPr lang="zh-CN" altLang="en-US" sz="1830" dirty="0"/>
                    </a:p>
                  </a:txBody>
                  <a:tcPr marL="44798" marR="44798" marT="0" marB="0" anchor="ctr"/>
                </a:tc>
                <a:tc>
                  <a:txBody>
                    <a:bodyPr/>
                    <a:lstStyle/>
                    <a:p>
                      <a:pPr algn="ctr">
                        <a:lnSpc>
                          <a:spcPct val="100000"/>
                        </a:lnSpc>
                        <a:spcAft>
                          <a:spcPts val="0"/>
                        </a:spcAft>
                      </a:pPr>
                      <a:endParaRPr lang="zh-CN" altLang="en-US" sz="1830" dirty="0"/>
                    </a:p>
                  </a:txBody>
                  <a:tcPr marL="44798" marR="44798" marT="0" marB="0" anchor="ctr"/>
                </a:tc>
                <a:tc>
                  <a:txBody>
                    <a:bodyPr/>
                    <a:lstStyle/>
                    <a:p>
                      <a:pPr algn="ctr">
                        <a:lnSpc>
                          <a:spcPct val="100000"/>
                        </a:lnSpc>
                        <a:spcAft>
                          <a:spcPts val="0"/>
                        </a:spcAft>
                      </a:pPr>
                      <a:endParaRPr lang="zh-CN" altLang="en-US" sz="1830"/>
                    </a:p>
                  </a:txBody>
                  <a:tcPr marL="44798" marR="44798" marT="0" marB="0" anchor="ctr"/>
                </a:tc>
                <a:tc>
                  <a:txBody>
                    <a:bodyPr/>
                    <a:lstStyle/>
                    <a:p>
                      <a:pPr algn="ctr">
                        <a:lnSpc>
                          <a:spcPct val="100000"/>
                        </a:lnSpc>
                        <a:spcAft>
                          <a:spcPts val="0"/>
                        </a:spcAft>
                      </a:pPr>
                      <a:endParaRPr lang="zh-CN" altLang="en-US" sz="1830" dirty="0"/>
                    </a:p>
                  </a:txBody>
                  <a:tcPr marL="44798" marR="44798" marT="0" marB="0" anchor="ctr"/>
                </a:tc>
                <a:tc>
                  <a:txBody>
                    <a:bodyPr/>
                    <a:lstStyle/>
                    <a:p>
                      <a:pPr algn="ctr">
                        <a:lnSpc>
                          <a:spcPct val="100000"/>
                        </a:lnSpc>
                        <a:spcAft>
                          <a:spcPts val="0"/>
                        </a:spcAft>
                      </a:pPr>
                      <a:endParaRPr lang="zh-CN" altLang="en-US" sz="1830" dirty="0"/>
                    </a:p>
                  </a:txBody>
                  <a:tcPr marL="44798" marR="44798" marT="0" marB="0" anchor="ctr"/>
                </a:tc>
              </a:tr>
              <a:tr h="454025">
                <a:tc>
                  <a:txBody>
                    <a:bodyPr/>
                    <a:lstStyle/>
                    <a:p>
                      <a:pPr algn="ctr">
                        <a:lnSpc>
                          <a:spcPct val="100000"/>
                        </a:lnSpc>
                        <a:spcAft>
                          <a:spcPts val="0"/>
                        </a:spcAft>
                      </a:pPr>
                      <a:endParaRPr lang="zh-CN" altLang="en-US" sz="1830" dirty="0"/>
                    </a:p>
                  </a:txBody>
                  <a:tcPr marL="44798" marR="44798" marT="0" marB="0" anchor="ctr"/>
                </a:tc>
                <a:tc>
                  <a:txBody>
                    <a:bodyPr/>
                    <a:lstStyle/>
                    <a:p>
                      <a:pPr algn="ctr">
                        <a:lnSpc>
                          <a:spcPct val="100000"/>
                        </a:lnSpc>
                        <a:spcAft>
                          <a:spcPts val="0"/>
                        </a:spcAft>
                      </a:pPr>
                      <a:endParaRPr lang="zh-CN" altLang="en-US" sz="1830"/>
                    </a:p>
                  </a:txBody>
                  <a:tcPr marL="44798" marR="44798" marT="0" marB="0" anchor="ctr"/>
                </a:tc>
                <a:tc>
                  <a:txBody>
                    <a:bodyPr/>
                    <a:lstStyle/>
                    <a:p>
                      <a:pPr algn="ctr">
                        <a:lnSpc>
                          <a:spcPct val="100000"/>
                        </a:lnSpc>
                        <a:spcAft>
                          <a:spcPts val="0"/>
                        </a:spcAft>
                      </a:pPr>
                      <a:endParaRPr lang="zh-CN" altLang="en-US" sz="1830"/>
                    </a:p>
                  </a:txBody>
                  <a:tcPr marL="44798" marR="44798" marT="0" marB="0" anchor="ctr"/>
                </a:tc>
                <a:tc>
                  <a:txBody>
                    <a:bodyPr/>
                    <a:lstStyle/>
                    <a:p>
                      <a:pPr algn="ctr">
                        <a:lnSpc>
                          <a:spcPct val="100000"/>
                        </a:lnSpc>
                        <a:spcAft>
                          <a:spcPts val="0"/>
                        </a:spcAft>
                      </a:pPr>
                      <a:endParaRPr lang="zh-CN" altLang="en-US" sz="1830"/>
                    </a:p>
                  </a:txBody>
                  <a:tcPr marL="44798" marR="44798" marT="0" marB="0" anchor="ctr"/>
                </a:tc>
                <a:tc>
                  <a:txBody>
                    <a:bodyPr/>
                    <a:lstStyle/>
                    <a:p>
                      <a:pPr algn="ctr">
                        <a:lnSpc>
                          <a:spcPct val="100000"/>
                        </a:lnSpc>
                        <a:spcAft>
                          <a:spcPts val="0"/>
                        </a:spcAft>
                      </a:pPr>
                      <a:endParaRPr lang="zh-CN" altLang="en-US" sz="1830" dirty="0"/>
                    </a:p>
                  </a:txBody>
                  <a:tcPr marL="44798" marR="44798" marT="0" marB="0" anchor="ctr"/>
                </a:tc>
                <a:tc>
                  <a:txBody>
                    <a:bodyPr/>
                    <a:lstStyle/>
                    <a:p>
                      <a:pPr algn="ctr">
                        <a:lnSpc>
                          <a:spcPct val="100000"/>
                        </a:lnSpc>
                        <a:spcAft>
                          <a:spcPts val="0"/>
                        </a:spcAft>
                      </a:pPr>
                      <a:endParaRPr lang="zh-CN" altLang="en-US" sz="1830" dirty="0"/>
                    </a:p>
                  </a:txBody>
                  <a:tcPr marL="44798" marR="44798" marT="0" marB="0" anchor="ctr"/>
                </a:tc>
                <a:tc>
                  <a:txBody>
                    <a:bodyPr/>
                    <a:lstStyle/>
                    <a:p>
                      <a:pPr algn="ctr">
                        <a:lnSpc>
                          <a:spcPct val="100000"/>
                        </a:lnSpc>
                        <a:spcAft>
                          <a:spcPts val="0"/>
                        </a:spcAft>
                      </a:pPr>
                      <a:endParaRPr lang="zh-CN" altLang="en-US" sz="1830" dirty="0"/>
                    </a:p>
                  </a:txBody>
                  <a:tcPr marL="44798" marR="44798" marT="0" marB="0" anchor="ctr"/>
                </a:tc>
                <a:tc>
                  <a:txBody>
                    <a:bodyPr/>
                    <a:lstStyle/>
                    <a:p>
                      <a:pPr algn="ctr">
                        <a:lnSpc>
                          <a:spcPct val="100000"/>
                        </a:lnSpc>
                        <a:spcAft>
                          <a:spcPts val="0"/>
                        </a:spcAft>
                      </a:pPr>
                      <a:endParaRPr lang="zh-CN" altLang="en-US" sz="1830" dirty="0"/>
                    </a:p>
                  </a:txBody>
                  <a:tcPr marL="44798" marR="44798" marT="0" marB="0" anchor="ctr"/>
                </a:tc>
              </a:tr>
              <a:tr h="454025">
                <a:tc>
                  <a:txBody>
                    <a:bodyPr/>
                    <a:lstStyle/>
                    <a:p>
                      <a:pPr algn="ctr">
                        <a:lnSpc>
                          <a:spcPct val="100000"/>
                        </a:lnSpc>
                        <a:spcAft>
                          <a:spcPts val="0"/>
                        </a:spcAft>
                      </a:pPr>
                      <a:endParaRPr lang="zh-CN" altLang="en-US" sz="1830" dirty="0"/>
                    </a:p>
                  </a:txBody>
                  <a:tcPr marL="44798" marR="44798" marT="0" marB="0" anchor="ctr"/>
                </a:tc>
                <a:tc>
                  <a:txBody>
                    <a:bodyPr/>
                    <a:lstStyle/>
                    <a:p>
                      <a:pPr algn="ctr">
                        <a:lnSpc>
                          <a:spcPct val="100000"/>
                        </a:lnSpc>
                        <a:spcAft>
                          <a:spcPts val="0"/>
                        </a:spcAft>
                      </a:pPr>
                      <a:endParaRPr lang="zh-CN" altLang="en-US" sz="1830"/>
                    </a:p>
                  </a:txBody>
                  <a:tcPr marL="44798" marR="44798" marT="0" marB="0" anchor="ctr"/>
                </a:tc>
                <a:tc>
                  <a:txBody>
                    <a:bodyPr/>
                    <a:lstStyle/>
                    <a:p>
                      <a:pPr algn="ctr">
                        <a:lnSpc>
                          <a:spcPct val="100000"/>
                        </a:lnSpc>
                        <a:spcAft>
                          <a:spcPts val="0"/>
                        </a:spcAft>
                      </a:pPr>
                      <a:endParaRPr lang="zh-CN" altLang="en-US" sz="1830"/>
                    </a:p>
                  </a:txBody>
                  <a:tcPr marL="44798" marR="44798" marT="0" marB="0" anchor="ctr"/>
                </a:tc>
                <a:tc>
                  <a:txBody>
                    <a:bodyPr/>
                    <a:lstStyle/>
                    <a:p>
                      <a:pPr algn="ctr">
                        <a:lnSpc>
                          <a:spcPct val="100000"/>
                        </a:lnSpc>
                        <a:spcAft>
                          <a:spcPts val="0"/>
                        </a:spcAft>
                      </a:pPr>
                      <a:endParaRPr lang="zh-CN" altLang="en-US" sz="1830"/>
                    </a:p>
                  </a:txBody>
                  <a:tcPr marL="44798" marR="44798" marT="0" marB="0" anchor="ctr"/>
                </a:tc>
                <a:tc>
                  <a:txBody>
                    <a:bodyPr/>
                    <a:lstStyle/>
                    <a:p>
                      <a:pPr algn="ctr">
                        <a:lnSpc>
                          <a:spcPct val="100000"/>
                        </a:lnSpc>
                        <a:spcAft>
                          <a:spcPts val="0"/>
                        </a:spcAft>
                      </a:pPr>
                      <a:endParaRPr lang="zh-CN" altLang="en-US" sz="1830"/>
                    </a:p>
                  </a:txBody>
                  <a:tcPr marL="44798" marR="44798" marT="0" marB="0" anchor="ctr"/>
                </a:tc>
                <a:tc>
                  <a:txBody>
                    <a:bodyPr/>
                    <a:lstStyle/>
                    <a:p>
                      <a:pPr algn="ctr">
                        <a:lnSpc>
                          <a:spcPct val="100000"/>
                        </a:lnSpc>
                        <a:spcAft>
                          <a:spcPts val="0"/>
                        </a:spcAft>
                      </a:pPr>
                      <a:endParaRPr lang="zh-CN" altLang="en-US" sz="1830" dirty="0"/>
                    </a:p>
                  </a:txBody>
                  <a:tcPr marL="44798" marR="44798" marT="0" marB="0" anchor="ctr"/>
                </a:tc>
                <a:tc>
                  <a:txBody>
                    <a:bodyPr/>
                    <a:lstStyle/>
                    <a:p>
                      <a:pPr algn="ctr">
                        <a:lnSpc>
                          <a:spcPct val="100000"/>
                        </a:lnSpc>
                        <a:spcAft>
                          <a:spcPts val="0"/>
                        </a:spcAft>
                      </a:pPr>
                      <a:endParaRPr lang="zh-CN" altLang="en-US" sz="1830" dirty="0"/>
                    </a:p>
                  </a:txBody>
                  <a:tcPr marL="44798" marR="44798" marT="0" marB="0" anchor="ctr"/>
                </a:tc>
                <a:tc>
                  <a:txBody>
                    <a:bodyPr/>
                    <a:lstStyle/>
                    <a:p>
                      <a:pPr algn="ctr">
                        <a:lnSpc>
                          <a:spcPct val="100000"/>
                        </a:lnSpc>
                        <a:spcAft>
                          <a:spcPts val="0"/>
                        </a:spcAft>
                      </a:pPr>
                      <a:endParaRPr lang="zh-CN" altLang="en-US" sz="1830" dirty="0"/>
                    </a:p>
                  </a:txBody>
                  <a:tcPr marL="44798" marR="44798" marT="0" marB="0" anchor="ctr"/>
                </a:tc>
              </a:tr>
              <a:tr h="454025">
                <a:tc>
                  <a:txBody>
                    <a:bodyPr/>
                    <a:lstStyle/>
                    <a:p>
                      <a:pPr algn="ctr">
                        <a:lnSpc>
                          <a:spcPct val="100000"/>
                        </a:lnSpc>
                        <a:spcAft>
                          <a:spcPts val="0"/>
                        </a:spcAft>
                      </a:pPr>
                      <a:endParaRPr lang="zh-CN" altLang="en-US" sz="1830"/>
                    </a:p>
                  </a:txBody>
                  <a:tcPr marL="44798" marR="44798" marT="0" marB="0" anchor="ctr"/>
                </a:tc>
                <a:tc>
                  <a:txBody>
                    <a:bodyPr/>
                    <a:lstStyle/>
                    <a:p>
                      <a:pPr algn="ctr">
                        <a:lnSpc>
                          <a:spcPct val="100000"/>
                        </a:lnSpc>
                        <a:spcAft>
                          <a:spcPts val="0"/>
                        </a:spcAft>
                      </a:pPr>
                      <a:endParaRPr lang="zh-CN" altLang="en-US" sz="1830" b="1" dirty="0"/>
                    </a:p>
                  </a:txBody>
                  <a:tcPr marL="44798" marR="44798" marT="0" marB="0" anchor="ctr"/>
                </a:tc>
                <a:tc>
                  <a:txBody>
                    <a:bodyPr/>
                    <a:lstStyle/>
                    <a:p>
                      <a:pPr algn="ctr">
                        <a:lnSpc>
                          <a:spcPct val="100000"/>
                        </a:lnSpc>
                        <a:spcAft>
                          <a:spcPts val="0"/>
                        </a:spcAft>
                      </a:pPr>
                      <a:endParaRPr lang="zh-CN" altLang="en-US" sz="1830" b="1" dirty="0"/>
                    </a:p>
                  </a:txBody>
                  <a:tcPr marL="44798" marR="44798" marT="0" marB="0" anchor="ctr"/>
                </a:tc>
                <a:tc>
                  <a:txBody>
                    <a:bodyPr/>
                    <a:lstStyle/>
                    <a:p>
                      <a:pPr algn="ctr">
                        <a:lnSpc>
                          <a:spcPct val="100000"/>
                        </a:lnSpc>
                        <a:spcAft>
                          <a:spcPts val="0"/>
                        </a:spcAft>
                      </a:pPr>
                      <a:endParaRPr lang="zh-CN" altLang="en-US" sz="1830" b="1" dirty="0"/>
                    </a:p>
                  </a:txBody>
                  <a:tcPr marL="44798" marR="44798" marT="0" marB="0" anchor="ctr"/>
                </a:tc>
                <a:tc>
                  <a:txBody>
                    <a:bodyPr/>
                    <a:lstStyle/>
                    <a:p>
                      <a:pPr algn="ctr">
                        <a:lnSpc>
                          <a:spcPct val="100000"/>
                        </a:lnSpc>
                        <a:spcAft>
                          <a:spcPts val="0"/>
                        </a:spcAft>
                      </a:pPr>
                      <a:endParaRPr lang="zh-CN" altLang="en-US" sz="1830" b="1" dirty="0"/>
                    </a:p>
                  </a:txBody>
                  <a:tcPr marL="44798" marR="44798" marT="0" marB="0" anchor="ctr"/>
                </a:tc>
                <a:tc>
                  <a:txBody>
                    <a:bodyPr/>
                    <a:lstStyle/>
                    <a:p>
                      <a:pPr algn="ctr">
                        <a:lnSpc>
                          <a:spcPct val="100000"/>
                        </a:lnSpc>
                        <a:spcAft>
                          <a:spcPts val="0"/>
                        </a:spcAft>
                      </a:pPr>
                      <a:endParaRPr lang="zh-CN" altLang="en-US" sz="1830" b="1" dirty="0"/>
                    </a:p>
                  </a:txBody>
                  <a:tcPr marL="44798" marR="44798" marT="0" marB="0" anchor="ctr"/>
                </a:tc>
                <a:tc>
                  <a:txBody>
                    <a:bodyPr/>
                    <a:lstStyle/>
                    <a:p>
                      <a:pPr algn="ctr">
                        <a:lnSpc>
                          <a:spcPct val="100000"/>
                        </a:lnSpc>
                        <a:spcAft>
                          <a:spcPts val="0"/>
                        </a:spcAft>
                      </a:pPr>
                      <a:endParaRPr lang="zh-CN" altLang="en-US" sz="1830" b="1" dirty="0"/>
                    </a:p>
                  </a:txBody>
                  <a:tcPr marL="44798" marR="44798" marT="0" marB="0" anchor="ctr"/>
                </a:tc>
                <a:tc>
                  <a:txBody>
                    <a:bodyPr/>
                    <a:lstStyle/>
                    <a:p>
                      <a:pPr algn="ctr">
                        <a:lnSpc>
                          <a:spcPct val="100000"/>
                        </a:lnSpc>
                        <a:spcAft>
                          <a:spcPts val="0"/>
                        </a:spcAft>
                      </a:pPr>
                      <a:endParaRPr lang="zh-CN" altLang="en-US" sz="1830" b="1" dirty="0"/>
                    </a:p>
                  </a:txBody>
                  <a:tcPr marL="44798" marR="44798" marT="0" marB="0" anchor="ctr"/>
                </a:tc>
              </a:tr>
            </a:tbl>
          </a:graphicData>
        </a:graphic>
      </p:graphicFrame>
      <p:pic>
        <p:nvPicPr>
          <p:cNvPr id="54" name="图片 53"/>
          <p:cNvPicPr/>
          <p:nvPr>
            <p:custDataLst>
              <p:tags r:id="rId14"/>
            </p:custDataLst>
          </p:nvPr>
        </p:nvPicPr>
        <p:blipFill rotWithShape="1">
          <a:blip r:embed="rId15"/>
          <a:srcRect l="5224" t="6044" r="5620" b="5345"/>
          <a:stretch>
            <a:fillRect/>
          </a:stretch>
        </p:blipFill>
        <p:spPr bwMode="auto">
          <a:xfrm>
            <a:off x="15908595" y="10190782"/>
            <a:ext cx="4591956" cy="4409742"/>
          </a:xfrm>
          <a:prstGeom prst="rect">
            <a:avLst/>
          </a:prstGeom>
          <a:noFill/>
          <a:ln>
            <a:noFill/>
          </a:ln>
        </p:spPr>
      </p:pic>
      <p:sp>
        <p:nvSpPr>
          <p:cNvPr id="55" name="文本占位符 16"/>
          <p:cNvSpPr txBox="1"/>
          <p:nvPr>
            <p:custDataLst>
              <p:tags r:id="rId16"/>
            </p:custDataLst>
          </p:nvPr>
        </p:nvSpPr>
        <p:spPr>
          <a:xfrm>
            <a:off x="556422" y="10039776"/>
            <a:ext cx="10094532" cy="724535"/>
          </a:xfrm>
          <a:prstGeom prst="rect">
            <a:avLst/>
          </a:prstGeom>
          <a:noFill/>
        </p:spPr>
        <p:txBody>
          <a:bodyPr wrap="square" lIns="61345" tIns="61345" rIns="61345" bIns="61345" anchor="ctr" anchorCtr="0">
            <a:spAutoFit/>
          </a:bodyPr>
          <a:lstStyle>
            <a:lvl1pPr marL="0" indent="0" algn="ctr" defTabSz="4507865" rtl="0" eaLnBrk="1" latinLnBrk="0" hangingPunct="1">
              <a:spcBef>
                <a:spcPct val="20000"/>
              </a:spcBef>
              <a:buFont typeface="Arial" panose="020B0604020202020204" pitchFamily="34" charset="0"/>
              <a:buNone/>
              <a:defRPr sz="4100" b="1" u="sng" kern="1200" baseline="0">
                <a:solidFill>
                  <a:schemeClr val="accent1">
                    <a:lumMod val="50000"/>
                  </a:schemeClr>
                </a:solidFill>
                <a:latin typeface="Calibri" panose="020F0502020204030204" pitchFamily="34" charset="0"/>
                <a:ea typeface="+mn-ea"/>
                <a:cs typeface="Calibri" panose="020F0502020204030204" pitchFamily="34" charset="0"/>
              </a:defRPr>
            </a:lvl1pPr>
            <a:lvl2pPr marL="3662680" indent="-1408430" algn="l" defTabSz="4507865" rtl="0" eaLnBrk="1" latinLnBrk="0" hangingPunct="1">
              <a:spcBef>
                <a:spcPct val="20000"/>
              </a:spcBef>
              <a:buFont typeface="Arial" panose="020B0604020202020204" pitchFamily="34" charset="0"/>
              <a:buChar char="–"/>
              <a:defRPr sz="13900" kern="1200">
                <a:solidFill>
                  <a:schemeClr val="tx1"/>
                </a:solidFill>
                <a:latin typeface="+mn-lt"/>
                <a:ea typeface="+mn-ea"/>
                <a:cs typeface="+mn-cs"/>
              </a:defRPr>
            </a:lvl2pPr>
            <a:lvl3pPr marL="5634355" indent="-1127125" algn="l" defTabSz="4507865" rtl="0" eaLnBrk="1" latinLnBrk="0" hangingPunct="1">
              <a:spcBef>
                <a:spcPct val="20000"/>
              </a:spcBef>
              <a:buFont typeface="Arial" panose="020B0604020202020204" pitchFamily="34" charset="0"/>
              <a:buChar char="•"/>
              <a:defRPr sz="11900" kern="1200">
                <a:solidFill>
                  <a:schemeClr val="tx1"/>
                </a:solidFill>
                <a:latin typeface="+mn-lt"/>
                <a:ea typeface="+mn-ea"/>
                <a:cs typeface="+mn-cs"/>
              </a:defRPr>
            </a:lvl3pPr>
            <a:lvl4pPr marL="7888605" indent="-1127125" algn="l" defTabSz="4507865" rtl="0" eaLnBrk="1" latinLnBrk="0" hangingPunct="1">
              <a:spcBef>
                <a:spcPct val="20000"/>
              </a:spcBef>
              <a:buFont typeface="Arial" panose="020B0604020202020204" pitchFamily="34" charset="0"/>
              <a:buChar char="–"/>
              <a:defRPr sz="9900" kern="1200">
                <a:solidFill>
                  <a:schemeClr val="tx1"/>
                </a:solidFill>
                <a:latin typeface="+mn-lt"/>
                <a:ea typeface="+mn-ea"/>
                <a:cs typeface="+mn-cs"/>
              </a:defRPr>
            </a:lvl4pPr>
            <a:lvl5pPr marL="10142220" indent="-1127125" algn="l" defTabSz="4507865" rtl="0" eaLnBrk="1" latinLnBrk="0" hangingPunct="1">
              <a:spcBef>
                <a:spcPct val="20000"/>
              </a:spcBef>
              <a:buFont typeface="Arial" panose="020B0604020202020204" pitchFamily="34" charset="0"/>
              <a:buChar char="»"/>
              <a:defRPr sz="9900" kern="1200">
                <a:solidFill>
                  <a:schemeClr val="tx1"/>
                </a:solidFill>
                <a:latin typeface="+mn-lt"/>
                <a:ea typeface="+mn-ea"/>
                <a:cs typeface="+mn-cs"/>
              </a:defRPr>
            </a:lvl5pPr>
            <a:lvl6pPr marL="12395835" indent="-1127125" algn="l" defTabSz="4507865" rtl="0" eaLnBrk="1" latinLnBrk="0" hangingPunct="1">
              <a:spcBef>
                <a:spcPct val="20000"/>
              </a:spcBef>
              <a:buFont typeface="Arial" panose="020B0604020202020204" pitchFamily="34" charset="0"/>
              <a:buChar char="•"/>
              <a:defRPr sz="9900" kern="1200">
                <a:solidFill>
                  <a:schemeClr val="tx1"/>
                </a:solidFill>
                <a:latin typeface="+mn-lt"/>
                <a:ea typeface="+mn-ea"/>
                <a:cs typeface="+mn-cs"/>
              </a:defRPr>
            </a:lvl6pPr>
            <a:lvl7pPr marL="14650085" indent="-1127125" algn="l" defTabSz="4507865" rtl="0" eaLnBrk="1" latinLnBrk="0" hangingPunct="1">
              <a:spcBef>
                <a:spcPct val="20000"/>
              </a:spcBef>
              <a:buFont typeface="Arial" panose="020B0604020202020204" pitchFamily="34" charset="0"/>
              <a:buChar char="•"/>
              <a:defRPr sz="9900" kern="1200">
                <a:solidFill>
                  <a:schemeClr val="tx1"/>
                </a:solidFill>
                <a:latin typeface="+mn-lt"/>
                <a:ea typeface="+mn-ea"/>
                <a:cs typeface="+mn-cs"/>
              </a:defRPr>
            </a:lvl7pPr>
            <a:lvl8pPr marL="16903700" indent="-1127125" algn="l" defTabSz="4507865" rtl="0" eaLnBrk="1" latinLnBrk="0" hangingPunct="1">
              <a:spcBef>
                <a:spcPct val="20000"/>
              </a:spcBef>
              <a:buFont typeface="Arial" panose="020B0604020202020204" pitchFamily="34" charset="0"/>
              <a:buChar char="•"/>
              <a:defRPr sz="9900" kern="1200">
                <a:solidFill>
                  <a:schemeClr val="tx1"/>
                </a:solidFill>
                <a:latin typeface="+mn-lt"/>
                <a:ea typeface="+mn-ea"/>
                <a:cs typeface="+mn-cs"/>
              </a:defRPr>
            </a:lvl8pPr>
            <a:lvl9pPr marL="19157315" indent="-1127125" algn="l" defTabSz="4507865" rtl="0" eaLnBrk="1" latinLnBrk="0" hangingPunct="1">
              <a:spcBef>
                <a:spcPct val="20000"/>
              </a:spcBef>
              <a:buFont typeface="Arial" panose="020B0604020202020204" pitchFamily="34" charset="0"/>
              <a:buChar char="•"/>
              <a:defRPr sz="9900" kern="1200">
                <a:solidFill>
                  <a:schemeClr val="tx1"/>
                </a:solidFill>
                <a:latin typeface="+mn-lt"/>
                <a:ea typeface="+mn-ea"/>
                <a:cs typeface="+mn-cs"/>
              </a:defRPr>
            </a:lvl9pPr>
          </a:lstStyle>
          <a:p>
            <a:r>
              <a:rPr lang="en-US" altLang="zh-CN" sz="3920" dirty="0">
                <a:solidFill>
                  <a:schemeClr val="accent1">
                    <a:lumMod val="50000"/>
                  </a:schemeClr>
                </a:solidFill>
              </a:rPr>
              <a:t>PROBLEMS</a:t>
            </a:r>
            <a:endParaRPr lang="en-US" altLang="zh-CN" sz="3920" dirty="0">
              <a:solidFill>
                <a:schemeClr val="accent1">
                  <a:lumMod val="50000"/>
                </a:schemeClr>
              </a:solidFill>
            </a:endParaRPr>
          </a:p>
        </p:txBody>
      </p:sp>
      <p:sp>
        <p:nvSpPr>
          <p:cNvPr id="56" name="文本占位符 23"/>
          <p:cNvSpPr txBox="1"/>
          <p:nvPr>
            <p:custDataLst>
              <p:tags r:id="rId17"/>
            </p:custDataLst>
          </p:nvPr>
        </p:nvSpPr>
        <p:spPr>
          <a:xfrm>
            <a:off x="449826" y="15686220"/>
            <a:ext cx="10100910" cy="748665"/>
          </a:xfrm>
          <a:prstGeom prst="rect">
            <a:avLst/>
          </a:prstGeom>
        </p:spPr>
        <p:txBody>
          <a:bodyPr wrap="square" lIns="153364" tIns="153364" rIns="153364" bIns="153364">
            <a:spAutoFit/>
          </a:bodyPr>
          <a:lstStyle>
            <a:lvl1pPr marL="0" indent="0" algn="l" defTabSz="4507865" rtl="0" eaLnBrk="1" latinLnBrk="0" hangingPunct="1">
              <a:spcBef>
                <a:spcPct val="20000"/>
              </a:spcBef>
              <a:buFont typeface="Arial" panose="020B0604020202020204" pitchFamily="34" charset="0"/>
              <a:buNone/>
              <a:defRPr sz="2800" kern="1200">
                <a:solidFill>
                  <a:schemeClr val="tx1"/>
                </a:solidFill>
                <a:latin typeface="Calibri" panose="020F0502020204030204" pitchFamily="34" charset="0"/>
                <a:ea typeface="+mn-ea"/>
                <a:cs typeface="Calibri" panose="020F0502020204030204" pitchFamily="34" charset="0"/>
              </a:defRPr>
            </a:lvl1pPr>
            <a:lvl2pPr marL="1525905" indent="-586740" algn="l" defTabSz="4507865" rtl="0" eaLnBrk="1" latinLnBrk="0" hangingPunct="1">
              <a:spcBef>
                <a:spcPct val="20000"/>
              </a:spcBef>
              <a:buFont typeface="Arial" panose="020B0604020202020204" pitchFamily="34" charset="0"/>
              <a:buChar char="–"/>
              <a:defRPr sz="2600" kern="1200">
                <a:solidFill>
                  <a:schemeClr val="tx1"/>
                </a:solidFill>
                <a:latin typeface="Trebuchet MS" panose="020B0603020202020204" pitchFamily="34" charset="0"/>
                <a:ea typeface="+mn-ea"/>
                <a:cs typeface="+mn-cs"/>
              </a:defRPr>
            </a:lvl2pPr>
            <a:lvl3pPr marL="2112645" indent="-586740" algn="l" defTabSz="4507865" rtl="0" eaLnBrk="1" latinLnBrk="0" hangingPunct="1">
              <a:spcBef>
                <a:spcPct val="20000"/>
              </a:spcBef>
              <a:buFont typeface="Arial" panose="020B0604020202020204" pitchFamily="34" charset="0"/>
              <a:buChar char="•"/>
              <a:defRPr sz="2600" kern="1200">
                <a:solidFill>
                  <a:schemeClr val="tx1"/>
                </a:solidFill>
                <a:latin typeface="Trebuchet MS" panose="020B0603020202020204" pitchFamily="34" charset="0"/>
                <a:ea typeface="+mn-ea"/>
                <a:cs typeface="+mn-cs"/>
              </a:defRPr>
            </a:lvl3pPr>
            <a:lvl4pPr marL="2758440" indent="-645795" algn="l" defTabSz="4507865" rtl="0" eaLnBrk="1" latinLnBrk="0" hangingPunct="1">
              <a:spcBef>
                <a:spcPct val="20000"/>
              </a:spcBef>
              <a:buFont typeface="Arial" panose="020B0604020202020204" pitchFamily="34" charset="0"/>
              <a:buChar char="–"/>
              <a:defRPr sz="2600" kern="1200">
                <a:solidFill>
                  <a:schemeClr val="tx1"/>
                </a:solidFill>
                <a:latin typeface="Trebuchet MS" panose="020B0603020202020204" pitchFamily="34" charset="0"/>
                <a:ea typeface="+mn-ea"/>
                <a:cs typeface="+mn-cs"/>
              </a:defRPr>
            </a:lvl4pPr>
            <a:lvl5pPr marL="3228340" indent="-469265" algn="l" defTabSz="4507865" rtl="0" eaLnBrk="1" latinLnBrk="0" hangingPunct="1">
              <a:spcBef>
                <a:spcPct val="20000"/>
              </a:spcBef>
              <a:buFont typeface="Arial" panose="020B0604020202020204" pitchFamily="34" charset="0"/>
              <a:buChar char="»"/>
              <a:defRPr sz="2600" kern="1200">
                <a:solidFill>
                  <a:schemeClr val="tx1"/>
                </a:solidFill>
                <a:latin typeface="Trebuchet MS" panose="020B0603020202020204" pitchFamily="34" charset="0"/>
                <a:ea typeface="+mn-ea"/>
                <a:cs typeface="+mn-cs"/>
              </a:defRPr>
            </a:lvl5pPr>
            <a:lvl6pPr marL="12395835" indent="-1127125" algn="l" defTabSz="4507865" rtl="0" eaLnBrk="1" latinLnBrk="0" hangingPunct="1">
              <a:spcBef>
                <a:spcPct val="20000"/>
              </a:spcBef>
              <a:buFont typeface="Arial" panose="020B0604020202020204" pitchFamily="34" charset="0"/>
              <a:buChar char="•"/>
              <a:defRPr sz="9900" kern="1200">
                <a:solidFill>
                  <a:schemeClr val="tx1"/>
                </a:solidFill>
                <a:latin typeface="+mn-lt"/>
                <a:ea typeface="+mn-ea"/>
                <a:cs typeface="+mn-cs"/>
              </a:defRPr>
            </a:lvl6pPr>
            <a:lvl7pPr marL="14650085" indent="-1127125" algn="l" defTabSz="4507865" rtl="0" eaLnBrk="1" latinLnBrk="0" hangingPunct="1">
              <a:spcBef>
                <a:spcPct val="20000"/>
              </a:spcBef>
              <a:buFont typeface="Arial" panose="020B0604020202020204" pitchFamily="34" charset="0"/>
              <a:buChar char="•"/>
              <a:defRPr sz="9900" kern="1200">
                <a:solidFill>
                  <a:schemeClr val="tx1"/>
                </a:solidFill>
                <a:latin typeface="+mn-lt"/>
                <a:ea typeface="+mn-ea"/>
                <a:cs typeface="+mn-cs"/>
              </a:defRPr>
            </a:lvl7pPr>
            <a:lvl8pPr marL="16903700" indent="-1127125" algn="l" defTabSz="4507865" rtl="0" eaLnBrk="1" latinLnBrk="0" hangingPunct="1">
              <a:spcBef>
                <a:spcPct val="20000"/>
              </a:spcBef>
              <a:buFont typeface="Arial" panose="020B0604020202020204" pitchFamily="34" charset="0"/>
              <a:buChar char="•"/>
              <a:defRPr sz="9900" kern="1200">
                <a:solidFill>
                  <a:schemeClr val="tx1"/>
                </a:solidFill>
                <a:latin typeface="+mn-lt"/>
                <a:ea typeface="+mn-ea"/>
                <a:cs typeface="+mn-cs"/>
              </a:defRPr>
            </a:lvl8pPr>
            <a:lvl9pPr marL="19157315" indent="-1127125" algn="l" defTabSz="4507865" rtl="0" eaLnBrk="1" latinLnBrk="0" hangingPunct="1">
              <a:spcBef>
                <a:spcPct val="20000"/>
              </a:spcBef>
              <a:buFont typeface="Arial" panose="020B0604020202020204" pitchFamily="34" charset="0"/>
              <a:buChar char="•"/>
              <a:defRPr sz="9900" kern="1200">
                <a:solidFill>
                  <a:schemeClr val="tx1"/>
                </a:solidFill>
                <a:latin typeface="+mn-lt"/>
                <a:ea typeface="+mn-ea"/>
                <a:cs typeface="+mn-cs"/>
              </a:defRPr>
            </a:lvl9pPr>
          </a:lstStyle>
          <a:p>
            <a:pPr algn="just"/>
            <a:r>
              <a:rPr lang="en-US" altLang="zh-CN" sz="2875" dirty="0">
                <a:solidFill>
                  <a:schemeClr val="dk1"/>
                </a:solidFill>
                <a:sym typeface="+mn-ea"/>
              </a:rPr>
              <a:t>XXXXXXXXXXXXXXXXXXXXXXXXXXXXXXXXX</a:t>
            </a:r>
            <a:r>
              <a:rPr lang="en-US" altLang="zh-CN" sz="2875" dirty="0">
                <a:solidFill>
                  <a:schemeClr val="dk1"/>
                </a:solidFill>
              </a:rPr>
              <a:t>.</a:t>
            </a:r>
            <a:r>
              <a:rPr lang="en-US" altLang="zh-CN" sz="2615" dirty="0">
                <a:solidFill>
                  <a:schemeClr val="dk1"/>
                </a:solidFill>
              </a:rPr>
              <a:t> </a:t>
            </a:r>
            <a:endParaRPr lang="en-US" altLang="zh-CN" sz="2615" dirty="0">
              <a:solidFill>
                <a:schemeClr val="dk1"/>
              </a:solidFill>
            </a:endParaRPr>
          </a:p>
        </p:txBody>
      </p:sp>
      <p:sp>
        <p:nvSpPr>
          <p:cNvPr id="67" name="文本占位符 16"/>
          <p:cNvSpPr txBox="1"/>
          <p:nvPr>
            <p:custDataLst>
              <p:tags r:id="rId18"/>
            </p:custDataLst>
          </p:nvPr>
        </p:nvSpPr>
        <p:spPr>
          <a:xfrm>
            <a:off x="548954" y="24162329"/>
            <a:ext cx="10094532" cy="724535"/>
          </a:xfrm>
          <a:prstGeom prst="rect">
            <a:avLst/>
          </a:prstGeom>
          <a:noFill/>
        </p:spPr>
        <p:txBody>
          <a:bodyPr wrap="square" lIns="61345" tIns="61345" rIns="61345" bIns="61345" anchor="ctr" anchorCtr="0">
            <a:spAutoFit/>
          </a:bodyPr>
          <a:lstStyle>
            <a:lvl1pPr marL="0" indent="0" algn="ctr" defTabSz="4507865" rtl="0" eaLnBrk="1" latinLnBrk="0" hangingPunct="1">
              <a:spcBef>
                <a:spcPct val="20000"/>
              </a:spcBef>
              <a:buFont typeface="Arial" panose="020B0604020202020204" pitchFamily="34" charset="0"/>
              <a:buNone/>
              <a:defRPr sz="4100" b="1" u="sng" kern="1200" baseline="0">
                <a:solidFill>
                  <a:schemeClr val="accent1">
                    <a:lumMod val="50000"/>
                  </a:schemeClr>
                </a:solidFill>
                <a:latin typeface="Calibri" panose="020F0502020204030204" pitchFamily="34" charset="0"/>
                <a:ea typeface="+mn-ea"/>
                <a:cs typeface="Calibri" panose="020F0502020204030204" pitchFamily="34" charset="0"/>
              </a:defRPr>
            </a:lvl1pPr>
            <a:lvl2pPr marL="3662680" indent="-1408430" algn="l" defTabSz="4507865" rtl="0" eaLnBrk="1" latinLnBrk="0" hangingPunct="1">
              <a:spcBef>
                <a:spcPct val="20000"/>
              </a:spcBef>
              <a:buFont typeface="Arial" panose="020B0604020202020204" pitchFamily="34" charset="0"/>
              <a:buChar char="–"/>
              <a:defRPr sz="13900" kern="1200">
                <a:solidFill>
                  <a:schemeClr val="tx1"/>
                </a:solidFill>
                <a:latin typeface="+mn-lt"/>
                <a:ea typeface="+mn-ea"/>
                <a:cs typeface="+mn-cs"/>
              </a:defRPr>
            </a:lvl2pPr>
            <a:lvl3pPr marL="5634355" indent="-1127125" algn="l" defTabSz="4507865" rtl="0" eaLnBrk="1" latinLnBrk="0" hangingPunct="1">
              <a:spcBef>
                <a:spcPct val="20000"/>
              </a:spcBef>
              <a:buFont typeface="Arial" panose="020B0604020202020204" pitchFamily="34" charset="0"/>
              <a:buChar char="•"/>
              <a:defRPr sz="11900" kern="1200">
                <a:solidFill>
                  <a:schemeClr val="tx1"/>
                </a:solidFill>
                <a:latin typeface="+mn-lt"/>
                <a:ea typeface="+mn-ea"/>
                <a:cs typeface="+mn-cs"/>
              </a:defRPr>
            </a:lvl3pPr>
            <a:lvl4pPr marL="7888605" indent="-1127125" algn="l" defTabSz="4507865" rtl="0" eaLnBrk="1" latinLnBrk="0" hangingPunct="1">
              <a:spcBef>
                <a:spcPct val="20000"/>
              </a:spcBef>
              <a:buFont typeface="Arial" panose="020B0604020202020204" pitchFamily="34" charset="0"/>
              <a:buChar char="–"/>
              <a:defRPr sz="9900" kern="1200">
                <a:solidFill>
                  <a:schemeClr val="tx1"/>
                </a:solidFill>
                <a:latin typeface="+mn-lt"/>
                <a:ea typeface="+mn-ea"/>
                <a:cs typeface="+mn-cs"/>
              </a:defRPr>
            </a:lvl4pPr>
            <a:lvl5pPr marL="10142220" indent="-1127125" algn="l" defTabSz="4507865" rtl="0" eaLnBrk="1" latinLnBrk="0" hangingPunct="1">
              <a:spcBef>
                <a:spcPct val="20000"/>
              </a:spcBef>
              <a:buFont typeface="Arial" panose="020B0604020202020204" pitchFamily="34" charset="0"/>
              <a:buChar char="»"/>
              <a:defRPr sz="9900" kern="1200">
                <a:solidFill>
                  <a:schemeClr val="tx1"/>
                </a:solidFill>
                <a:latin typeface="+mn-lt"/>
                <a:ea typeface="+mn-ea"/>
                <a:cs typeface="+mn-cs"/>
              </a:defRPr>
            </a:lvl5pPr>
            <a:lvl6pPr marL="12395835" indent="-1127125" algn="l" defTabSz="4507865" rtl="0" eaLnBrk="1" latinLnBrk="0" hangingPunct="1">
              <a:spcBef>
                <a:spcPct val="20000"/>
              </a:spcBef>
              <a:buFont typeface="Arial" panose="020B0604020202020204" pitchFamily="34" charset="0"/>
              <a:buChar char="•"/>
              <a:defRPr sz="9900" kern="1200">
                <a:solidFill>
                  <a:schemeClr val="tx1"/>
                </a:solidFill>
                <a:latin typeface="+mn-lt"/>
                <a:ea typeface="+mn-ea"/>
                <a:cs typeface="+mn-cs"/>
              </a:defRPr>
            </a:lvl6pPr>
            <a:lvl7pPr marL="14650085" indent="-1127125" algn="l" defTabSz="4507865" rtl="0" eaLnBrk="1" latinLnBrk="0" hangingPunct="1">
              <a:spcBef>
                <a:spcPct val="20000"/>
              </a:spcBef>
              <a:buFont typeface="Arial" panose="020B0604020202020204" pitchFamily="34" charset="0"/>
              <a:buChar char="•"/>
              <a:defRPr sz="9900" kern="1200">
                <a:solidFill>
                  <a:schemeClr val="tx1"/>
                </a:solidFill>
                <a:latin typeface="+mn-lt"/>
                <a:ea typeface="+mn-ea"/>
                <a:cs typeface="+mn-cs"/>
              </a:defRPr>
            </a:lvl7pPr>
            <a:lvl8pPr marL="16903700" indent="-1127125" algn="l" defTabSz="4507865" rtl="0" eaLnBrk="1" latinLnBrk="0" hangingPunct="1">
              <a:spcBef>
                <a:spcPct val="20000"/>
              </a:spcBef>
              <a:buFont typeface="Arial" panose="020B0604020202020204" pitchFamily="34" charset="0"/>
              <a:buChar char="•"/>
              <a:defRPr sz="9900" kern="1200">
                <a:solidFill>
                  <a:schemeClr val="tx1"/>
                </a:solidFill>
                <a:latin typeface="+mn-lt"/>
                <a:ea typeface="+mn-ea"/>
                <a:cs typeface="+mn-cs"/>
              </a:defRPr>
            </a:lvl8pPr>
            <a:lvl9pPr marL="19157315" indent="-1127125" algn="l" defTabSz="4507865" rtl="0" eaLnBrk="1" latinLnBrk="0" hangingPunct="1">
              <a:spcBef>
                <a:spcPct val="20000"/>
              </a:spcBef>
              <a:buFont typeface="Arial" panose="020B0604020202020204" pitchFamily="34" charset="0"/>
              <a:buChar char="•"/>
              <a:defRPr sz="9900" kern="1200">
                <a:solidFill>
                  <a:schemeClr val="tx1"/>
                </a:solidFill>
                <a:latin typeface="+mn-lt"/>
                <a:ea typeface="+mn-ea"/>
                <a:cs typeface="+mn-cs"/>
              </a:defRPr>
            </a:lvl9pPr>
          </a:lstStyle>
          <a:p>
            <a:r>
              <a:rPr lang="en-US" altLang="zh-CN" sz="3920" dirty="0">
                <a:solidFill>
                  <a:schemeClr val="accent1">
                    <a:lumMod val="50000"/>
                  </a:schemeClr>
                </a:solidFill>
              </a:rPr>
              <a:t>RESULTS </a:t>
            </a:r>
            <a:endParaRPr lang="en-US" altLang="zh-CN" sz="3920" dirty="0">
              <a:solidFill>
                <a:schemeClr val="accent1">
                  <a:lumMod val="50000"/>
                </a:schemeClr>
              </a:solidFill>
            </a:endParaRPr>
          </a:p>
        </p:txBody>
      </p:sp>
      <p:sp>
        <p:nvSpPr>
          <p:cNvPr id="68" name="文本占位符 23"/>
          <p:cNvSpPr txBox="1"/>
          <p:nvPr>
            <p:custDataLst>
              <p:tags r:id="rId19"/>
            </p:custDataLst>
          </p:nvPr>
        </p:nvSpPr>
        <p:spPr>
          <a:xfrm>
            <a:off x="751074" y="24637181"/>
            <a:ext cx="10100910" cy="748665"/>
          </a:xfrm>
          <a:prstGeom prst="rect">
            <a:avLst/>
          </a:prstGeom>
        </p:spPr>
        <p:txBody>
          <a:bodyPr wrap="square" lIns="153364" tIns="153364" rIns="153364" bIns="153364">
            <a:spAutoFit/>
          </a:bodyPr>
          <a:lstStyle>
            <a:lvl1pPr marL="0" indent="0" algn="l" defTabSz="4507865" rtl="0" eaLnBrk="1" latinLnBrk="0" hangingPunct="1">
              <a:spcBef>
                <a:spcPct val="20000"/>
              </a:spcBef>
              <a:buFont typeface="Arial" panose="020B0604020202020204" pitchFamily="34" charset="0"/>
              <a:buNone/>
              <a:defRPr sz="2800" kern="1200">
                <a:solidFill>
                  <a:schemeClr val="tx1"/>
                </a:solidFill>
                <a:latin typeface="Calibri" panose="020F0502020204030204" pitchFamily="34" charset="0"/>
                <a:ea typeface="+mn-ea"/>
                <a:cs typeface="Calibri" panose="020F0502020204030204" pitchFamily="34" charset="0"/>
              </a:defRPr>
            </a:lvl1pPr>
            <a:lvl2pPr marL="1525905" indent="-586740" algn="l" defTabSz="4507865" rtl="0" eaLnBrk="1" latinLnBrk="0" hangingPunct="1">
              <a:spcBef>
                <a:spcPct val="20000"/>
              </a:spcBef>
              <a:buFont typeface="Arial" panose="020B0604020202020204" pitchFamily="34" charset="0"/>
              <a:buChar char="–"/>
              <a:defRPr sz="2600" kern="1200">
                <a:solidFill>
                  <a:schemeClr val="tx1"/>
                </a:solidFill>
                <a:latin typeface="Trebuchet MS" panose="020B0603020202020204" pitchFamily="34" charset="0"/>
                <a:ea typeface="+mn-ea"/>
                <a:cs typeface="+mn-cs"/>
              </a:defRPr>
            </a:lvl2pPr>
            <a:lvl3pPr marL="2112645" indent="-586740" algn="l" defTabSz="4507865" rtl="0" eaLnBrk="1" latinLnBrk="0" hangingPunct="1">
              <a:spcBef>
                <a:spcPct val="20000"/>
              </a:spcBef>
              <a:buFont typeface="Arial" panose="020B0604020202020204" pitchFamily="34" charset="0"/>
              <a:buChar char="•"/>
              <a:defRPr sz="2600" kern="1200">
                <a:solidFill>
                  <a:schemeClr val="tx1"/>
                </a:solidFill>
                <a:latin typeface="Trebuchet MS" panose="020B0603020202020204" pitchFamily="34" charset="0"/>
                <a:ea typeface="+mn-ea"/>
                <a:cs typeface="+mn-cs"/>
              </a:defRPr>
            </a:lvl3pPr>
            <a:lvl4pPr marL="2758440" indent="-645795" algn="l" defTabSz="4507865" rtl="0" eaLnBrk="1" latinLnBrk="0" hangingPunct="1">
              <a:spcBef>
                <a:spcPct val="20000"/>
              </a:spcBef>
              <a:buFont typeface="Arial" panose="020B0604020202020204" pitchFamily="34" charset="0"/>
              <a:buChar char="–"/>
              <a:defRPr sz="2600" kern="1200">
                <a:solidFill>
                  <a:schemeClr val="tx1"/>
                </a:solidFill>
                <a:latin typeface="Trebuchet MS" panose="020B0603020202020204" pitchFamily="34" charset="0"/>
                <a:ea typeface="+mn-ea"/>
                <a:cs typeface="+mn-cs"/>
              </a:defRPr>
            </a:lvl4pPr>
            <a:lvl5pPr marL="3228340" indent="-469265" algn="l" defTabSz="4507865" rtl="0" eaLnBrk="1" latinLnBrk="0" hangingPunct="1">
              <a:spcBef>
                <a:spcPct val="20000"/>
              </a:spcBef>
              <a:buFont typeface="Arial" panose="020B0604020202020204" pitchFamily="34" charset="0"/>
              <a:buChar char="»"/>
              <a:defRPr sz="2600" kern="1200">
                <a:solidFill>
                  <a:schemeClr val="tx1"/>
                </a:solidFill>
                <a:latin typeface="Trebuchet MS" panose="020B0603020202020204" pitchFamily="34" charset="0"/>
                <a:ea typeface="+mn-ea"/>
                <a:cs typeface="+mn-cs"/>
              </a:defRPr>
            </a:lvl5pPr>
            <a:lvl6pPr marL="12395835" indent="-1127125" algn="l" defTabSz="4507865" rtl="0" eaLnBrk="1" latinLnBrk="0" hangingPunct="1">
              <a:spcBef>
                <a:spcPct val="20000"/>
              </a:spcBef>
              <a:buFont typeface="Arial" panose="020B0604020202020204" pitchFamily="34" charset="0"/>
              <a:buChar char="•"/>
              <a:defRPr sz="9900" kern="1200">
                <a:solidFill>
                  <a:schemeClr val="tx1"/>
                </a:solidFill>
                <a:latin typeface="+mn-lt"/>
                <a:ea typeface="+mn-ea"/>
                <a:cs typeface="+mn-cs"/>
              </a:defRPr>
            </a:lvl6pPr>
            <a:lvl7pPr marL="14650085" indent="-1127125" algn="l" defTabSz="4507865" rtl="0" eaLnBrk="1" latinLnBrk="0" hangingPunct="1">
              <a:spcBef>
                <a:spcPct val="20000"/>
              </a:spcBef>
              <a:buFont typeface="Arial" panose="020B0604020202020204" pitchFamily="34" charset="0"/>
              <a:buChar char="•"/>
              <a:defRPr sz="9900" kern="1200">
                <a:solidFill>
                  <a:schemeClr val="tx1"/>
                </a:solidFill>
                <a:latin typeface="+mn-lt"/>
                <a:ea typeface="+mn-ea"/>
                <a:cs typeface="+mn-cs"/>
              </a:defRPr>
            </a:lvl7pPr>
            <a:lvl8pPr marL="16903700" indent="-1127125" algn="l" defTabSz="4507865" rtl="0" eaLnBrk="1" latinLnBrk="0" hangingPunct="1">
              <a:spcBef>
                <a:spcPct val="20000"/>
              </a:spcBef>
              <a:buFont typeface="Arial" panose="020B0604020202020204" pitchFamily="34" charset="0"/>
              <a:buChar char="•"/>
              <a:defRPr sz="9900" kern="1200">
                <a:solidFill>
                  <a:schemeClr val="tx1"/>
                </a:solidFill>
                <a:latin typeface="+mn-lt"/>
                <a:ea typeface="+mn-ea"/>
                <a:cs typeface="+mn-cs"/>
              </a:defRPr>
            </a:lvl8pPr>
            <a:lvl9pPr marL="19157315" indent="-1127125" algn="l" defTabSz="4507865" rtl="0" eaLnBrk="1" latinLnBrk="0" hangingPunct="1">
              <a:spcBef>
                <a:spcPct val="20000"/>
              </a:spcBef>
              <a:buFont typeface="Arial" panose="020B0604020202020204" pitchFamily="34" charset="0"/>
              <a:buChar char="•"/>
              <a:defRPr sz="9900" kern="1200">
                <a:solidFill>
                  <a:schemeClr val="tx1"/>
                </a:solidFill>
                <a:latin typeface="+mn-lt"/>
                <a:ea typeface="+mn-ea"/>
                <a:cs typeface="+mn-cs"/>
              </a:defRPr>
            </a:lvl9pPr>
          </a:lstStyle>
          <a:p>
            <a:r>
              <a:rPr lang="en-US" altLang="zh-CN" sz="2875" dirty="0">
                <a:solidFill>
                  <a:schemeClr val="dk1"/>
                </a:solidFill>
                <a:sym typeface="+mn-ea"/>
              </a:rPr>
              <a:t>XXXXX</a:t>
            </a:r>
            <a:r>
              <a:rPr lang="en-US" altLang="zh-CN" sz="2615" dirty="0">
                <a:solidFill>
                  <a:schemeClr val="dk1"/>
                </a:solidFill>
              </a:rPr>
              <a:t> </a:t>
            </a:r>
            <a:endParaRPr lang="en-US" altLang="zh-CN" sz="2615" dirty="0">
              <a:solidFill>
                <a:schemeClr val="dk1"/>
              </a:solidFill>
            </a:endParaRPr>
          </a:p>
        </p:txBody>
      </p:sp>
      <p:pic>
        <p:nvPicPr>
          <p:cNvPr id="69" name="图片 68"/>
          <p:cNvPicPr>
            <a:picLocks noChangeAspect="1"/>
          </p:cNvPicPr>
          <p:nvPr>
            <p:custDataLst>
              <p:tags r:id="rId20"/>
            </p:custDataLst>
          </p:nvPr>
        </p:nvPicPr>
        <p:blipFill>
          <a:blip r:embed="rId21"/>
          <a:stretch>
            <a:fillRect/>
          </a:stretch>
        </p:blipFill>
        <p:spPr>
          <a:xfrm>
            <a:off x="1620284" y="16438659"/>
            <a:ext cx="7355989" cy="2677620"/>
          </a:xfrm>
          <a:prstGeom prst="rect">
            <a:avLst/>
          </a:prstGeom>
        </p:spPr>
      </p:pic>
      <p:sp>
        <p:nvSpPr>
          <p:cNvPr id="70" name="文本框 69"/>
          <p:cNvSpPr txBox="1"/>
          <p:nvPr/>
        </p:nvSpPr>
        <p:spPr>
          <a:xfrm>
            <a:off x="4202464" y="19024705"/>
            <a:ext cx="10695010" cy="733425"/>
          </a:xfrm>
          <a:prstGeom prst="rect">
            <a:avLst/>
          </a:prstGeom>
          <a:noFill/>
        </p:spPr>
        <p:txBody>
          <a:bodyPr wrap="square">
            <a:spAutoFit/>
          </a:bodyPr>
          <a:lstStyle/>
          <a:p>
            <a:pPr marR="0" indent="0" defTabSz="4507865" fontAlgn="auto">
              <a:lnSpc>
                <a:spcPct val="100000"/>
              </a:lnSpc>
              <a:spcBef>
                <a:spcPts val="0"/>
              </a:spcBef>
              <a:spcAft>
                <a:spcPts val="0"/>
              </a:spcAft>
              <a:buClrTx/>
              <a:buSzTx/>
              <a:buFontTx/>
              <a:buNone/>
            </a:pPr>
            <a:endParaRPr kumimoji="0" lang="en-US" altLang="zh-CN" sz="2090" b="0" i="0" kern="1200" cap="none" spc="0" normalizeH="0" baseline="0" noProof="0" dirty="0">
              <a:solidFill>
                <a:srgbClr val="000000"/>
              </a:solidFill>
              <a:latin typeface="Calibri" panose="020F0502020204030204"/>
              <a:ea typeface="宋体" panose="02010600030101010101" pitchFamily="2" charset="-122"/>
              <a:cs typeface="+mn-cs"/>
            </a:endParaRPr>
          </a:p>
          <a:p>
            <a:pPr marR="0" indent="0" defTabSz="4507865" fontAlgn="auto">
              <a:lnSpc>
                <a:spcPct val="100000"/>
              </a:lnSpc>
              <a:spcBef>
                <a:spcPts val="0"/>
              </a:spcBef>
              <a:spcAft>
                <a:spcPts val="0"/>
              </a:spcAft>
              <a:buClrTx/>
              <a:buSzTx/>
              <a:buFontTx/>
              <a:buNone/>
            </a:pPr>
            <a:r>
              <a:rPr kumimoji="0" lang="en-US" altLang="zh-CN" sz="2090" b="0" i="0" kern="1200" cap="none" spc="0" normalizeH="0" baseline="0" noProof="0" dirty="0">
                <a:solidFill>
                  <a:srgbClr val="000000"/>
                </a:solidFill>
                <a:latin typeface="Calibri" panose="020F0502020204030204"/>
                <a:ea typeface="宋体" panose="02010600030101010101" pitchFamily="2" charset="-122"/>
                <a:cs typeface="+mn-cs"/>
              </a:rPr>
              <a:t>Fig. 2 </a:t>
            </a:r>
            <a:r>
              <a:rPr lang="en-US" altLang="zh-CN" sz="2090" dirty="0">
                <a:solidFill>
                  <a:srgbClr val="000000"/>
                </a:solidFill>
                <a:sym typeface="+mn-ea"/>
              </a:rPr>
              <a:t>XXXXX</a:t>
            </a:r>
            <a:endParaRPr kumimoji="0" lang="en-US" altLang="zh-CN" sz="2090" b="0" i="0" kern="1200" cap="none" spc="0" normalizeH="0" baseline="0" noProof="0" dirty="0">
              <a:solidFill>
                <a:srgbClr val="000000"/>
              </a:solidFill>
              <a:latin typeface="Calibri" panose="020F0502020204030204"/>
              <a:ea typeface="宋体" panose="02010600030101010101" pitchFamily="2" charset="-122"/>
              <a:cs typeface="+mn-cs"/>
              <a:sym typeface="+mn-ea"/>
            </a:endParaRPr>
          </a:p>
        </p:txBody>
      </p:sp>
      <p:sp>
        <p:nvSpPr>
          <p:cNvPr id="71" name="文本占位符 23"/>
          <p:cNvSpPr txBox="1"/>
          <p:nvPr>
            <p:custDataLst>
              <p:tags r:id="rId22"/>
            </p:custDataLst>
          </p:nvPr>
        </p:nvSpPr>
        <p:spPr>
          <a:xfrm>
            <a:off x="11051596" y="15107664"/>
            <a:ext cx="10100910" cy="708660"/>
          </a:xfrm>
          <a:prstGeom prst="rect">
            <a:avLst/>
          </a:prstGeom>
        </p:spPr>
        <p:txBody>
          <a:bodyPr wrap="square" lIns="153364" tIns="153364" rIns="153364" bIns="153364">
            <a:spAutoFit/>
          </a:bodyPr>
          <a:lstStyle>
            <a:lvl1pPr marL="0" indent="0" algn="l" defTabSz="4507865" rtl="0" eaLnBrk="1" latinLnBrk="0" hangingPunct="1">
              <a:spcBef>
                <a:spcPct val="20000"/>
              </a:spcBef>
              <a:buFont typeface="Arial" panose="020B0604020202020204" pitchFamily="34" charset="0"/>
              <a:buNone/>
              <a:defRPr sz="2800" kern="1200">
                <a:solidFill>
                  <a:schemeClr val="tx1"/>
                </a:solidFill>
                <a:latin typeface="Calibri" panose="020F0502020204030204" pitchFamily="34" charset="0"/>
                <a:ea typeface="+mn-ea"/>
                <a:cs typeface="Calibri" panose="020F0502020204030204" pitchFamily="34" charset="0"/>
              </a:defRPr>
            </a:lvl1pPr>
            <a:lvl2pPr marL="1525905" indent="-586740" algn="l" defTabSz="4507865" rtl="0" eaLnBrk="1" latinLnBrk="0" hangingPunct="1">
              <a:spcBef>
                <a:spcPct val="20000"/>
              </a:spcBef>
              <a:buFont typeface="Arial" panose="020B0604020202020204" pitchFamily="34" charset="0"/>
              <a:buChar char="–"/>
              <a:defRPr sz="2600" kern="1200">
                <a:solidFill>
                  <a:schemeClr val="tx1"/>
                </a:solidFill>
                <a:latin typeface="Trebuchet MS" panose="020B0603020202020204" pitchFamily="34" charset="0"/>
                <a:ea typeface="+mn-ea"/>
                <a:cs typeface="+mn-cs"/>
              </a:defRPr>
            </a:lvl2pPr>
            <a:lvl3pPr marL="2112645" indent="-586740" algn="l" defTabSz="4507865" rtl="0" eaLnBrk="1" latinLnBrk="0" hangingPunct="1">
              <a:spcBef>
                <a:spcPct val="20000"/>
              </a:spcBef>
              <a:buFont typeface="Arial" panose="020B0604020202020204" pitchFamily="34" charset="0"/>
              <a:buChar char="•"/>
              <a:defRPr sz="2600" kern="1200">
                <a:solidFill>
                  <a:schemeClr val="tx1"/>
                </a:solidFill>
                <a:latin typeface="Trebuchet MS" panose="020B0603020202020204" pitchFamily="34" charset="0"/>
                <a:ea typeface="+mn-ea"/>
                <a:cs typeface="+mn-cs"/>
              </a:defRPr>
            </a:lvl3pPr>
            <a:lvl4pPr marL="2758440" indent="-645795" algn="l" defTabSz="4507865" rtl="0" eaLnBrk="1" latinLnBrk="0" hangingPunct="1">
              <a:spcBef>
                <a:spcPct val="20000"/>
              </a:spcBef>
              <a:buFont typeface="Arial" panose="020B0604020202020204" pitchFamily="34" charset="0"/>
              <a:buChar char="–"/>
              <a:defRPr sz="2600" kern="1200">
                <a:solidFill>
                  <a:schemeClr val="tx1"/>
                </a:solidFill>
                <a:latin typeface="Trebuchet MS" panose="020B0603020202020204" pitchFamily="34" charset="0"/>
                <a:ea typeface="+mn-ea"/>
                <a:cs typeface="+mn-cs"/>
              </a:defRPr>
            </a:lvl4pPr>
            <a:lvl5pPr marL="3228340" indent="-469265" algn="l" defTabSz="4507865" rtl="0" eaLnBrk="1" latinLnBrk="0" hangingPunct="1">
              <a:spcBef>
                <a:spcPct val="20000"/>
              </a:spcBef>
              <a:buFont typeface="Arial" panose="020B0604020202020204" pitchFamily="34" charset="0"/>
              <a:buChar char="»"/>
              <a:defRPr sz="2600" kern="1200">
                <a:solidFill>
                  <a:schemeClr val="tx1"/>
                </a:solidFill>
                <a:latin typeface="Trebuchet MS" panose="020B0603020202020204" pitchFamily="34" charset="0"/>
                <a:ea typeface="+mn-ea"/>
                <a:cs typeface="+mn-cs"/>
              </a:defRPr>
            </a:lvl5pPr>
            <a:lvl6pPr marL="12395835" indent="-1127125" algn="l" defTabSz="4507865" rtl="0" eaLnBrk="1" latinLnBrk="0" hangingPunct="1">
              <a:spcBef>
                <a:spcPct val="20000"/>
              </a:spcBef>
              <a:buFont typeface="Arial" panose="020B0604020202020204" pitchFamily="34" charset="0"/>
              <a:buChar char="•"/>
              <a:defRPr sz="9900" kern="1200">
                <a:solidFill>
                  <a:schemeClr val="tx1"/>
                </a:solidFill>
                <a:latin typeface="+mn-lt"/>
                <a:ea typeface="+mn-ea"/>
                <a:cs typeface="+mn-cs"/>
              </a:defRPr>
            </a:lvl6pPr>
            <a:lvl7pPr marL="14650085" indent="-1127125" algn="l" defTabSz="4507865" rtl="0" eaLnBrk="1" latinLnBrk="0" hangingPunct="1">
              <a:spcBef>
                <a:spcPct val="20000"/>
              </a:spcBef>
              <a:buFont typeface="Arial" panose="020B0604020202020204" pitchFamily="34" charset="0"/>
              <a:buChar char="•"/>
              <a:defRPr sz="9900" kern="1200">
                <a:solidFill>
                  <a:schemeClr val="tx1"/>
                </a:solidFill>
                <a:latin typeface="+mn-lt"/>
                <a:ea typeface="+mn-ea"/>
                <a:cs typeface="+mn-cs"/>
              </a:defRPr>
            </a:lvl7pPr>
            <a:lvl8pPr marL="16903700" indent="-1127125" algn="l" defTabSz="4507865" rtl="0" eaLnBrk="1" latinLnBrk="0" hangingPunct="1">
              <a:spcBef>
                <a:spcPct val="20000"/>
              </a:spcBef>
              <a:buFont typeface="Arial" panose="020B0604020202020204" pitchFamily="34" charset="0"/>
              <a:buChar char="•"/>
              <a:defRPr sz="9900" kern="1200">
                <a:solidFill>
                  <a:schemeClr val="tx1"/>
                </a:solidFill>
                <a:latin typeface="+mn-lt"/>
                <a:ea typeface="+mn-ea"/>
                <a:cs typeface="+mn-cs"/>
              </a:defRPr>
            </a:lvl8pPr>
            <a:lvl9pPr marL="19157315" indent="-1127125" algn="l" defTabSz="4507865" rtl="0" eaLnBrk="1" latinLnBrk="0" hangingPunct="1">
              <a:spcBef>
                <a:spcPct val="20000"/>
              </a:spcBef>
              <a:buFont typeface="Arial" panose="020B0604020202020204" pitchFamily="34" charset="0"/>
              <a:buChar char="•"/>
              <a:defRPr sz="9900" kern="1200">
                <a:solidFill>
                  <a:schemeClr val="tx1"/>
                </a:solidFill>
                <a:latin typeface="+mn-lt"/>
                <a:ea typeface="+mn-ea"/>
                <a:cs typeface="+mn-cs"/>
              </a:defRPr>
            </a:lvl9pPr>
          </a:lstStyle>
          <a:p>
            <a:pPr marL="571500" indent="-571500">
              <a:buFont typeface="Arial" panose="020B0604020202020204" pitchFamily="34" charset="0"/>
              <a:buChar char="•"/>
            </a:pPr>
            <a:r>
              <a:rPr lang="en-US" altLang="zh-CN" sz="2615" i="1" dirty="0">
                <a:solidFill>
                  <a:schemeClr val="dk1"/>
                </a:solidFill>
              </a:rPr>
              <a:t>Process Visualization</a:t>
            </a:r>
            <a:r>
              <a:rPr lang="en-US" altLang="zh-CN" sz="2615" dirty="0">
                <a:solidFill>
                  <a:schemeClr val="dk1"/>
                </a:solidFill>
              </a:rPr>
              <a:t> </a:t>
            </a:r>
            <a:endParaRPr lang="en-US" altLang="zh-CN" sz="2615" dirty="0">
              <a:solidFill>
                <a:schemeClr val="dk1"/>
              </a:solidFill>
            </a:endParaRPr>
          </a:p>
        </p:txBody>
      </p:sp>
      <p:pic>
        <p:nvPicPr>
          <p:cNvPr id="72" name="图片 71"/>
          <p:cNvPicPr/>
          <p:nvPr>
            <p:custDataLst>
              <p:tags r:id="rId23"/>
            </p:custDataLst>
          </p:nvPr>
        </p:nvPicPr>
        <p:blipFill>
          <a:blip r:embed="rId24"/>
          <a:srcRect/>
          <a:stretch>
            <a:fillRect/>
          </a:stretch>
        </p:blipFill>
        <p:spPr bwMode="auto">
          <a:xfrm>
            <a:off x="11716239" y="15921008"/>
            <a:ext cx="8784313" cy="3345318"/>
          </a:xfrm>
          <a:prstGeom prst="rect">
            <a:avLst/>
          </a:prstGeom>
          <a:noFill/>
        </p:spPr>
      </p:pic>
      <p:sp>
        <p:nvSpPr>
          <p:cNvPr id="73" name="文本框 72"/>
          <p:cNvSpPr txBox="1"/>
          <p:nvPr/>
        </p:nvSpPr>
        <p:spPr>
          <a:xfrm>
            <a:off x="13610842" y="19025154"/>
            <a:ext cx="10695010" cy="733425"/>
          </a:xfrm>
          <a:prstGeom prst="rect">
            <a:avLst/>
          </a:prstGeom>
          <a:noFill/>
        </p:spPr>
        <p:txBody>
          <a:bodyPr wrap="square">
            <a:spAutoFit/>
          </a:bodyPr>
          <a:lstStyle/>
          <a:p>
            <a:pPr marR="0" indent="0" defTabSz="4507865" fontAlgn="auto">
              <a:lnSpc>
                <a:spcPct val="100000"/>
              </a:lnSpc>
              <a:spcBef>
                <a:spcPts val="0"/>
              </a:spcBef>
              <a:spcAft>
                <a:spcPts val="0"/>
              </a:spcAft>
              <a:buClrTx/>
              <a:buSzTx/>
              <a:buFontTx/>
              <a:buNone/>
            </a:pPr>
            <a:endParaRPr kumimoji="0" lang="en-US" altLang="zh-CN" sz="2090" b="0" i="0" kern="1200" cap="none" spc="0" normalizeH="0" baseline="0" noProof="0" dirty="0">
              <a:solidFill>
                <a:srgbClr val="000000"/>
              </a:solidFill>
              <a:latin typeface="Calibri" panose="020F0502020204030204"/>
              <a:ea typeface="宋体" panose="02010600030101010101" pitchFamily="2" charset="-122"/>
              <a:cs typeface="+mn-cs"/>
            </a:endParaRPr>
          </a:p>
          <a:p>
            <a:pPr marR="0" indent="0" defTabSz="4507865" fontAlgn="auto">
              <a:lnSpc>
                <a:spcPct val="100000"/>
              </a:lnSpc>
              <a:spcBef>
                <a:spcPts val="0"/>
              </a:spcBef>
              <a:spcAft>
                <a:spcPts val="0"/>
              </a:spcAft>
              <a:buClrTx/>
              <a:buSzTx/>
              <a:buFontTx/>
              <a:buNone/>
            </a:pPr>
            <a:r>
              <a:rPr kumimoji="0" lang="en-US" altLang="zh-CN" sz="2090" b="0" i="0" kern="1200" cap="none" spc="0" normalizeH="0" baseline="0" noProof="0" dirty="0">
                <a:solidFill>
                  <a:srgbClr val="000000"/>
                </a:solidFill>
                <a:latin typeface="Calibri" panose="020F0502020204030204"/>
                <a:ea typeface="宋体" panose="02010600030101010101" pitchFamily="2" charset="-122"/>
                <a:cs typeface="+mn-cs"/>
              </a:rPr>
              <a:t>Fig.</a:t>
            </a:r>
            <a:r>
              <a:rPr lang="en-US" altLang="zh-CN" sz="2090" dirty="0">
                <a:solidFill>
                  <a:srgbClr val="000000"/>
                </a:solidFill>
                <a:sym typeface="+mn-ea"/>
              </a:rPr>
              <a:t>XXXXXXXXXX</a:t>
            </a:r>
            <a:endParaRPr kumimoji="0" lang="en-US" altLang="zh-CN" sz="2090" b="0" i="0" kern="1200" cap="none" spc="0" normalizeH="0" baseline="0" noProof="0" dirty="0">
              <a:solidFill>
                <a:srgbClr val="000000"/>
              </a:solidFill>
              <a:latin typeface="Calibri" panose="020F0502020204030204"/>
              <a:ea typeface="宋体" panose="02010600030101010101" pitchFamily="2" charset="-122"/>
              <a:cs typeface="+mn-cs"/>
              <a:sym typeface="+mn-ea"/>
            </a:endParaRPr>
          </a:p>
        </p:txBody>
      </p:sp>
      <p:sp>
        <p:nvSpPr>
          <p:cNvPr id="76" name="矩形 75"/>
          <p:cNvSpPr/>
          <p:nvPr>
            <p:custDataLst>
              <p:tags r:id="rId25"/>
            </p:custDataLst>
          </p:nvPr>
        </p:nvSpPr>
        <p:spPr>
          <a:xfrm>
            <a:off x="11716239" y="9676344"/>
            <a:ext cx="8580479" cy="475312"/>
          </a:xfrm>
          <a:prstGeom prst="rect">
            <a:avLst/>
          </a:prstGeom>
          <a:noFill/>
          <a:ln w="76200">
            <a:solidFill>
              <a:schemeClr val="l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5815">
              <a:solidFill>
                <a:schemeClr val="lt1"/>
              </a:solidFill>
            </a:endParaRPr>
          </a:p>
        </p:txBody>
      </p:sp>
      <p:sp>
        <p:nvSpPr>
          <p:cNvPr id="8" name="椭圆 7"/>
          <p:cNvSpPr/>
          <p:nvPr>
            <p:custDataLst>
              <p:tags r:id="rId26"/>
            </p:custDataLst>
          </p:nvPr>
        </p:nvSpPr>
        <p:spPr>
          <a:xfrm>
            <a:off x="523512" y="1062458"/>
            <a:ext cx="1944219" cy="1870797"/>
          </a:xfrm>
          <a:prstGeom prst="ellipse">
            <a:avLst/>
          </a:prstGeom>
          <a:solidFill>
            <a:schemeClr val="lt1"/>
          </a:solidFill>
          <a:ln w="12700" cmpd="sng">
            <a:noFill/>
            <a:prstDash val="solid"/>
          </a:ln>
          <a:effectLst>
            <a:glow rad="228600">
              <a:schemeClr val="accent1">
                <a:satMod val="175000"/>
                <a:alpha val="40000"/>
              </a:schemeClr>
            </a:glow>
            <a:outerShdw blurRad="50800" sx="102000" sy="102000" algn="ctr" rotWithShape="0">
              <a:prstClr val="black">
                <a:alpha val="47000"/>
              </a:prstClr>
            </a:outerShdw>
          </a:effectLst>
          <a:scene3d>
            <a:camera prst="orthographicFront"/>
            <a:lightRig rig="threePt" dir="t"/>
          </a:scene3d>
          <a:sp3d>
            <a:bevelT/>
          </a:sp3d>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sz="5815">
              <a:solidFill>
                <a:schemeClr val="dk1"/>
              </a:solidFill>
            </a:endParaRPr>
          </a:p>
        </p:txBody>
      </p:sp>
      <p:pic>
        <p:nvPicPr>
          <p:cNvPr id="3" name="图片 2" descr="E:/1-项目资料（重要）/2023项目/10月-EITCE/0-图片/EITCE11.pngEITCE11"/>
          <p:cNvPicPr>
            <a:picLocks noChangeAspect="1"/>
          </p:cNvPicPr>
          <p:nvPr/>
        </p:nvPicPr>
        <p:blipFill>
          <a:blip r:embed="rId27"/>
          <a:srcRect l="1133" r="1133"/>
          <a:stretch>
            <a:fillRect/>
          </a:stretch>
        </p:blipFill>
        <p:spPr>
          <a:xfrm>
            <a:off x="836930" y="1343660"/>
            <a:ext cx="1261110" cy="1261110"/>
          </a:xfrm>
          <a:prstGeom prst="rect">
            <a:avLst/>
          </a:prstGeom>
        </p:spPr>
      </p:pic>
    </p:spTree>
    <p:custDataLst>
      <p:tags r:id="rId28"/>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custDataLst>
              <p:tags r:id="rId1"/>
            </p:custDataLst>
          </p:nvPr>
        </p:nvSpPr>
        <p:spPr>
          <a:xfrm>
            <a:off x="1311653" y="8466003"/>
            <a:ext cx="18760653" cy="12569190"/>
          </a:xfrm>
          <a:prstGeom prst="rect">
            <a:avLst/>
          </a:prstGeom>
          <a:noFill/>
        </p:spPr>
        <p:txBody>
          <a:bodyPr wrap="square" rtlCol="0">
            <a:spAutoFit/>
          </a:bodyPr>
          <a:lstStyle/>
          <a:p>
            <a:pPr algn="ctr"/>
            <a:r>
              <a:rPr lang="en-US" altLang="zh-CN" sz="5750" b="1" dirty="0">
                <a:solidFill>
                  <a:schemeClr val="dk1"/>
                </a:solidFill>
                <a:latin typeface="Times New Roman" panose="02020603050405020304" pitchFamily="18" charset="0"/>
                <a:cs typeface="Times New Roman" panose="02020603050405020304" pitchFamily="18" charset="0"/>
              </a:rPr>
              <a:t>Note/</a:t>
            </a:r>
            <a:r>
              <a:rPr lang="zh-CN" altLang="en-US" sz="5750" b="1" dirty="0">
                <a:solidFill>
                  <a:schemeClr val="dk1"/>
                </a:solidFill>
                <a:latin typeface="Times New Roman" panose="02020603050405020304" pitchFamily="18" charset="0"/>
                <a:cs typeface="Times New Roman" panose="02020603050405020304" pitchFamily="18" charset="0"/>
              </a:rPr>
              <a:t>备注</a:t>
            </a:r>
            <a:endParaRPr lang="zh-CN" altLang="en-US" sz="3920" b="1" dirty="0">
              <a:solidFill>
                <a:schemeClr val="dk1"/>
              </a:solidFill>
              <a:latin typeface="Times New Roman" panose="02020603050405020304" pitchFamily="18" charset="0"/>
              <a:cs typeface="Times New Roman" panose="02020603050405020304" pitchFamily="18" charset="0"/>
            </a:endParaRPr>
          </a:p>
          <a:p>
            <a:pPr algn="just"/>
            <a:endParaRPr lang="zh-CN" altLang="en-US" sz="4705" dirty="0">
              <a:solidFill>
                <a:schemeClr val="dk1"/>
              </a:solidFill>
              <a:latin typeface="Times New Roman" panose="02020603050405020304" pitchFamily="18" charset="0"/>
              <a:cs typeface="Times New Roman" panose="02020603050405020304" pitchFamily="18" charset="0"/>
            </a:endParaRPr>
          </a:p>
          <a:p>
            <a:pPr algn="just"/>
            <a:r>
              <a:rPr lang="zh-CN" altLang="en-US" sz="4705" dirty="0">
                <a:solidFill>
                  <a:schemeClr val="dk1"/>
                </a:solidFill>
                <a:latin typeface="Times New Roman" panose="02020603050405020304" pitchFamily="18" charset="0"/>
                <a:cs typeface="Times New Roman" panose="02020603050405020304" pitchFamily="18" charset="0"/>
                <a:sym typeface="+mn-ea"/>
              </a:rPr>
              <a:t>海报为</a:t>
            </a:r>
            <a:r>
              <a:rPr lang="en-US" altLang="zh-CN" sz="4705" dirty="0">
                <a:solidFill>
                  <a:schemeClr val="dk1"/>
                </a:solidFill>
                <a:latin typeface="Times New Roman" panose="02020603050405020304" pitchFamily="18" charset="0"/>
                <a:cs typeface="Times New Roman" panose="02020603050405020304" pitchFamily="18" charset="0"/>
                <a:sym typeface="+mn-ea"/>
              </a:rPr>
              <a:t>A1</a:t>
            </a:r>
            <a:r>
              <a:rPr lang="zh-CN" altLang="en-US" sz="4705" dirty="0">
                <a:solidFill>
                  <a:schemeClr val="dk1"/>
                </a:solidFill>
                <a:latin typeface="Times New Roman" panose="02020603050405020304" pitchFamily="18" charset="0"/>
                <a:cs typeface="Times New Roman" panose="02020603050405020304" pitchFamily="18" charset="0"/>
                <a:sym typeface="+mn-ea"/>
              </a:rPr>
              <a:t>尺寸，模板仅供参考，具体内容请根据论文实际情况调整。</a:t>
            </a:r>
            <a:endParaRPr lang="zh-CN" altLang="en-US" sz="4705" dirty="0">
              <a:solidFill>
                <a:schemeClr val="dk1"/>
              </a:solidFill>
              <a:latin typeface="Times New Roman" panose="02020603050405020304" pitchFamily="18" charset="0"/>
              <a:cs typeface="Times New Roman" panose="02020603050405020304" pitchFamily="18" charset="0"/>
            </a:endParaRPr>
          </a:p>
          <a:p>
            <a:pPr algn="just"/>
            <a:endParaRPr lang="zh-CN" altLang="en-US" sz="4705" dirty="0">
              <a:solidFill>
                <a:schemeClr val="dk1"/>
              </a:solidFill>
              <a:latin typeface="Times New Roman" panose="02020603050405020304" pitchFamily="18" charset="0"/>
              <a:cs typeface="Times New Roman" panose="02020603050405020304" pitchFamily="18" charset="0"/>
            </a:endParaRPr>
          </a:p>
          <a:p>
            <a:pPr algn="just"/>
            <a:r>
              <a:rPr lang="zh-CN" altLang="en-US" sz="4705" dirty="0">
                <a:solidFill>
                  <a:schemeClr val="dk1"/>
                </a:solidFill>
                <a:latin typeface="Times New Roman" panose="02020603050405020304" pitchFamily="18" charset="0"/>
                <a:cs typeface="Times New Roman" panose="02020603050405020304" pitchFamily="18" charset="0"/>
                <a:sym typeface="+mn-ea"/>
              </a:rPr>
              <a:t>最后请删除本页备注，并将海报导出为</a:t>
            </a:r>
            <a:r>
              <a:rPr lang="en-US" altLang="zh-CN" sz="4705" dirty="0">
                <a:solidFill>
                  <a:schemeClr val="dk1"/>
                </a:solidFill>
                <a:latin typeface="Times New Roman" panose="02020603050405020304" pitchFamily="18" charset="0"/>
                <a:cs typeface="Times New Roman" panose="02020603050405020304" pitchFamily="18" charset="0"/>
                <a:sym typeface="+mn-ea"/>
              </a:rPr>
              <a:t>JPG</a:t>
            </a:r>
            <a:r>
              <a:rPr lang="zh-CN" altLang="en-US" sz="4705" dirty="0">
                <a:solidFill>
                  <a:schemeClr val="dk1"/>
                </a:solidFill>
                <a:latin typeface="Times New Roman" panose="02020603050405020304" pitchFamily="18" charset="0"/>
                <a:cs typeface="Times New Roman" panose="02020603050405020304" pitchFamily="18" charset="0"/>
                <a:sym typeface="+mn-ea"/>
              </a:rPr>
              <a:t>格式后发送到会议邮箱</a:t>
            </a:r>
            <a:r>
              <a:rPr lang="en-US" altLang="zh-CN" sz="4705" dirty="0">
                <a:solidFill>
                  <a:schemeClr val="dk1"/>
                </a:solidFill>
                <a:latin typeface="Times New Roman" panose="02020603050405020304" pitchFamily="18" charset="0"/>
                <a:cs typeface="Times New Roman" panose="02020603050405020304" pitchFamily="18" charset="0"/>
                <a:sym typeface="+mn-ea"/>
              </a:rPr>
              <a:t>(ICEITCE@163.com)</a:t>
            </a:r>
            <a:r>
              <a:rPr lang="zh-CN" altLang="en-US" sz="4705" dirty="0">
                <a:solidFill>
                  <a:schemeClr val="dk1"/>
                </a:solidFill>
                <a:latin typeface="Times New Roman" panose="02020603050405020304" pitchFamily="18" charset="0"/>
                <a:cs typeface="Times New Roman" panose="02020603050405020304" pitchFamily="18" charset="0"/>
                <a:sym typeface="+mn-ea"/>
              </a:rPr>
              <a:t>或直接发给会务组老师。</a:t>
            </a:r>
            <a:endParaRPr lang="en-US" altLang="zh-CN" sz="4705" dirty="0">
              <a:solidFill>
                <a:schemeClr val="dk1"/>
              </a:solidFill>
              <a:latin typeface="Times New Roman" panose="02020603050405020304" pitchFamily="18" charset="0"/>
              <a:cs typeface="Times New Roman" panose="02020603050405020304" pitchFamily="18" charset="0"/>
            </a:endParaRPr>
          </a:p>
          <a:p>
            <a:pPr algn="just"/>
            <a:endParaRPr lang="en-US" altLang="zh-CN" sz="4705" dirty="0">
              <a:solidFill>
                <a:schemeClr val="dk1"/>
              </a:solidFill>
              <a:latin typeface="Times New Roman" panose="02020603050405020304" pitchFamily="18" charset="0"/>
              <a:cs typeface="Times New Roman" panose="02020603050405020304" pitchFamily="18" charset="0"/>
            </a:endParaRPr>
          </a:p>
          <a:p>
            <a:pPr algn="just"/>
            <a:r>
              <a:rPr lang="zh-CN" altLang="en-US" sz="4705" dirty="0">
                <a:solidFill>
                  <a:schemeClr val="dk1"/>
                </a:solidFill>
                <a:latin typeface="Times New Roman" panose="02020603050405020304" pitchFamily="18" charset="0"/>
                <a:cs typeface="Times New Roman" panose="02020603050405020304" pitchFamily="18" charset="0"/>
                <a:sym typeface="+mn-ea"/>
              </a:rPr>
              <a:t>海报命名方式（姓名</a:t>
            </a:r>
            <a:r>
              <a:rPr lang="en-US" altLang="zh-CN" sz="4705" dirty="0">
                <a:solidFill>
                  <a:schemeClr val="dk1"/>
                </a:solidFill>
                <a:latin typeface="Times New Roman" panose="02020603050405020304" pitchFamily="18" charset="0"/>
                <a:cs typeface="Times New Roman" panose="02020603050405020304" pitchFamily="18" charset="0"/>
                <a:sym typeface="+mn-ea"/>
              </a:rPr>
              <a:t>+</a:t>
            </a:r>
            <a:r>
              <a:rPr lang="zh-CN" altLang="en-US" sz="4705" dirty="0">
                <a:solidFill>
                  <a:schemeClr val="dk1"/>
                </a:solidFill>
                <a:latin typeface="Times New Roman" panose="02020603050405020304" pitchFamily="18" charset="0"/>
                <a:cs typeface="Times New Roman" panose="02020603050405020304" pitchFamily="18" charset="0"/>
                <a:sym typeface="+mn-ea"/>
              </a:rPr>
              <a:t>单位</a:t>
            </a:r>
            <a:r>
              <a:rPr lang="en-US" altLang="zh-CN" sz="4705" dirty="0">
                <a:solidFill>
                  <a:schemeClr val="dk1"/>
                </a:solidFill>
                <a:latin typeface="Times New Roman" panose="02020603050405020304" pitchFamily="18" charset="0"/>
                <a:cs typeface="Times New Roman" panose="02020603050405020304" pitchFamily="18" charset="0"/>
                <a:sym typeface="+mn-ea"/>
              </a:rPr>
              <a:t>+</a:t>
            </a:r>
            <a:r>
              <a:rPr lang="zh-CN" altLang="en-US" sz="4705" dirty="0">
                <a:solidFill>
                  <a:schemeClr val="dk1"/>
                </a:solidFill>
                <a:latin typeface="Times New Roman" panose="02020603050405020304" pitchFamily="18" charset="0"/>
                <a:cs typeface="Times New Roman" panose="02020603050405020304" pitchFamily="18" charset="0"/>
                <a:sym typeface="+mn-ea"/>
              </a:rPr>
              <a:t>论文订单号</a:t>
            </a:r>
            <a:r>
              <a:rPr lang="en-US" altLang="zh-CN" sz="4705" dirty="0">
                <a:solidFill>
                  <a:schemeClr val="dk1"/>
                </a:solidFill>
                <a:latin typeface="Times New Roman" panose="02020603050405020304" pitchFamily="18" charset="0"/>
                <a:cs typeface="Times New Roman" panose="02020603050405020304" pitchFamily="18" charset="0"/>
                <a:sym typeface="+mn-ea"/>
              </a:rPr>
              <a:t>+</a:t>
            </a:r>
            <a:r>
              <a:rPr lang="zh-CN" altLang="en-US" sz="4705" dirty="0">
                <a:solidFill>
                  <a:schemeClr val="dk1"/>
                </a:solidFill>
                <a:latin typeface="Times New Roman" panose="02020603050405020304" pitchFamily="18" charset="0"/>
                <a:cs typeface="Times New Roman" panose="02020603050405020304" pitchFamily="18" charset="0"/>
                <a:sym typeface="+mn-ea"/>
              </a:rPr>
              <a:t>参会形式）</a:t>
            </a:r>
            <a:endParaRPr lang="zh-CN" altLang="en-US" sz="4705" dirty="0">
              <a:solidFill>
                <a:schemeClr val="dk1"/>
              </a:solidFill>
              <a:latin typeface="Times New Roman" panose="02020603050405020304" pitchFamily="18" charset="0"/>
              <a:cs typeface="Times New Roman" panose="02020603050405020304" pitchFamily="18" charset="0"/>
            </a:endParaRPr>
          </a:p>
          <a:p>
            <a:pPr algn="just"/>
            <a:endParaRPr lang="zh-CN" altLang="en-US" sz="4705" dirty="0">
              <a:solidFill>
                <a:schemeClr val="dk1"/>
              </a:solidFill>
              <a:latin typeface="Times New Roman" panose="02020603050405020304" pitchFamily="18" charset="0"/>
              <a:cs typeface="Times New Roman" panose="02020603050405020304" pitchFamily="18" charset="0"/>
            </a:endParaRPr>
          </a:p>
          <a:p>
            <a:pPr algn="just"/>
            <a:r>
              <a:rPr lang="zh-CN" altLang="en-US" sz="4705" dirty="0">
                <a:solidFill>
                  <a:schemeClr val="dk1"/>
                </a:solidFill>
                <a:latin typeface="Arial" panose="020B0604020202020204" pitchFamily="34" charset="0"/>
                <a:cs typeface="Arial" panose="020B0604020202020204" pitchFamily="34" charset="0"/>
                <a:sym typeface="+mn-ea"/>
              </a:rPr>
              <a:t>The poster is A1 size and the template is for reference only. Please adjust it according to the actual situation of the paper. After editing the poster content, please delete the notes on this page and convert the first page slides to PDF or image format and send it to the </a:t>
            </a:r>
            <a:r>
              <a:rPr lang="en-US" altLang="zh-CN" sz="4705" dirty="0">
                <a:solidFill>
                  <a:schemeClr val="dk1"/>
                </a:solidFill>
                <a:latin typeface="Arial" panose="020B0604020202020204" pitchFamily="34" charset="0"/>
                <a:cs typeface="Arial" panose="020B0604020202020204" pitchFamily="34" charset="0"/>
                <a:sym typeface="+mn-ea"/>
              </a:rPr>
              <a:t>conference Email(ICEITCE@163.com)</a:t>
            </a:r>
            <a:r>
              <a:rPr lang="zh-CN" altLang="en-US" sz="4705" dirty="0">
                <a:solidFill>
                  <a:schemeClr val="dk1"/>
                </a:solidFill>
                <a:latin typeface="Arial" panose="020B0604020202020204" pitchFamily="34" charset="0"/>
                <a:cs typeface="Arial" panose="020B0604020202020204" pitchFamily="34" charset="0"/>
                <a:sym typeface="+mn-ea"/>
              </a:rPr>
              <a:t>, or send the </a:t>
            </a:r>
            <a:r>
              <a:rPr lang="en-US" altLang="zh-CN" sz="4705" dirty="0">
                <a:solidFill>
                  <a:schemeClr val="dk1"/>
                </a:solidFill>
                <a:latin typeface="Arial" panose="020B0604020202020204" pitchFamily="34" charset="0"/>
                <a:cs typeface="Arial" panose="020B0604020202020204" pitchFamily="34" charset="0"/>
                <a:sym typeface="+mn-ea"/>
              </a:rPr>
              <a:t>Poster</a:t>
            </a:r>
            <a:r>
              <a:rPr lang="zh-CN" altLang="en-US" sz="4705" dirty="0">
                <a:solidFill>
                  <a:schemeClr val="dk1"/>
                </a:solidFill>
                <a:latin typeface="Arial" panose="020B0604020202020204" pitchFamily="34" charset="0"/>
                <a:cs typeface="Arial" panose="020B0604020202020204" pitchFamily="34" charset="0"/>
                <a:sym typeface="+mn-ea"/>
              </a:rPr>
              <a:t> to the corresponding conference secretary.</a:t>
            </a:r>
            <a:endParaRPr lang="en-US" altLang="zh-CN" sz="4705" dirty="0">
              <a:solidFill>
                <a:schemeClr val="dk1"/>
              </a:solidFill>
              <a:latin typeface="Arial" panose="020B0604020202020204" pitchFamily="34" charset="0"/>
              <a:cs typeface="Arial" panose="020B0604020202020204" pitchFamily="34" charset="0"/>
            </a:endParaRPr>
          </a:p>
          <a:p>
            <a:pPr algn="just"/>
            <a:endParaRPr lang="en-US" altLang="zh-CN" sz="4705" dirty="0">
              <a:solidFill>
                <a:schemeClr val="dk1"/>
              </a:solidFill>
              <a:latin typeface="Arial" panose="020B0604020202020204" pitchFamily="34" charset="0"/>
              <a:cs typeface="Arial" panose="020B0604020202020204" pitchFamily="34" charset="0"/>
            </a:endParaRPr>
          </a:p>
          <a:p>
            <a:pPr algn="just"/>
            <a:r>
              <a:rPr lang="en-US" altLang="zh-CN" sz="4705" dirty="0">
                <a:solidFill>
                  <a:schemeClr val="dk1"/>
                </a:solidFill>
                <a:latin typeface="Arial" panose="020B0604020202020204" pitchFamily="34" charset="0"/>
                <a:cs typeface="Arial" panose="020B0604020202020204" pitchFamily="34" charset="0"/>
                <a:sym typeface="+mn-ea"/>
              </a:rPr>
              <a:t>Poster naming ( You </a:t>
            </a:r>
            <a:r>
              <a:rPr lang="en-US" altLang="zh-CN" sz="4705" dirty="0" err="1">
                <a:solidFill>
                  <a:schemeClr val="dk1"/>
                </a:solidFill>
                <a:latin typeface="Arial" panose="020B0604020202020204" pitchFamily="34" charset="0"/>
                <a:cs typeface="Arial" panose="020B0604020202020204" pitchFamily="34" charset="0"/>
                <a:sym typeface="+mn-ea"/>
              </a:rPr>
              <a:t>name+Paper</a:t>
            </a:r>
            <a:r>
              <a:rPr lang="en-US" altLang="zh-CN" sz="4705" dirty="0">
                <a:solidFill>
                  <a:schemeClr val="dk1"/>
                </a:solidFill>
                <a:latin typeface="Arial" panose="020B0604020202020204" pitchFamily="34" charset="0"/>
                <a:cs typeface="Arial" panose="020B0604020202020204" pitchFamily="34" charset="0"/>
                <a:sym typeface="+mn-ea"/>
              </a:rPr>
              <a:t> number)</a:t>
            </a:r>
            <a:endParaRPr lang="zh-CN" altLang="en-US" sz="4705" dirty="0">
              <a:solidFill>
                <a:schemeClr val="dk1"/>
              </a:solidFill>
              <a:latin typeface="Arial" panose="020B0604020202020204" pitchFamily="34" charset="0"/>
              <a:cs typeface="Arial" panose="020B0604020202020204" pitchFamily="34" charset="0"/>
            </a:endParaRPr>
          </a:p>
        </p:txBody>
      </p:sp>
    </p:spTree>
  </p:cSld>
  <p:clrMapOvr>
    <a:masterClrMapping/>
  </p:clrMapOvr>
</p:sld>
</file>

<file path=ppt/tags/tag1.xml><?xml version="1.0" encoding="utf-8"?>
<p:tagLst xmlns:p="http://schemas.openxmlformats.org/presentationml/2006/main">
  <p:tag name="KSO_WM_UNIT_PLACING_PICTURE_USER_VIEWPORT" val="{&quot;height&quot;:12055.492913385826,&quot;width&quot;:12416.313385826772}"/>
</p:tagLst>
</file>

<file path=ppt/tags/tag10.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1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2.xml><?xml version="1.0" encoding="utf-8"?>
<p:tagLst xmlns:p="http://schemas.openxmlformats.org/presentationml/2006/main">
  <p:tag name="KSO_WM_UNIT_TABLE_BEAUTIFY" val="smartTable{53c4604b-475f-416b-8d3b-3a80a4c2d70b}"/>
</p:tagLst>
</file>

<file path=ppt/tags/tag13.xml><?xml version="1.0" encoding="utf-8"?>
<p:tagLst xmlns:p="http://schemas.openxmlformats.org/presentationml/2006/main">
  <p:tag name="KSO_WM_UNIT_PLACING_PICTURE_USER_VIEWPORT" val="{&quot;height&quot;:10630.727559055118,&quot;width&quot;:11070}"/>
</p:tagLst>
</file>

<file path=ppt/tags/tag14.xml><?xml version="1.0" encoding="utf-8"?>
<p:tagLst xmlns:p="http://schemas.openxmlformats.org/presentationml/2006/main">
  <p:tag name="KSO_WM_UNIT_TEXT_FILL_FORE_SCHEMECOLOR_INDEX_BRIGHTNESS" val="-0.5"/>
  <p:tag name="KSO_WM_UNIT_TEXT_FILL_FORE_SCHEMECOLOR_INDEX" val="5"/>
  <p:tag name="KSO_WM_UNIT_TEXT_FILL_TYPE" val="1"/>
</p:tagLst>
</file>

<file path=ppt/tags/tag1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6.xml><?xml version="1.0" encoding="utf-8"?>
<p:tagLst xmlns:p="http://schemas.openxmlformats.org/presentationml/2006/main">
  <p:tag name="KSO_WM_UNIT_TEXT_FILL_FORE_SCHEMECOLOR_INDEX_BRIGHTNESS" val="-0.5"/>
  <p:tag name="KSO_WM_UNIT_TEXT_FILL_FORE_SCHEMECOLOR_INDEX" val="5"/>
  <p:tag name="KSO_WM_UNIT_TEXT_FILL_TYPE" val="1"/>
</p:tagLst>
</file>

<file path=ppt/tags/tag1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8.xml><?xml version="1.0" encoding="utf-8"?>
<p:tagLst xmlns:p="http://schemas.openxmlformats.org/presentationml/2006/main">
  <p:tag name="KSO_WM_UNIT_PLACING_PICTURE_USER_VIEWPORT" val="{&quot;height&quot;:6455.036220472441,&quot;width&quot;:17733.35275590551}"/>
</p:tagLst>
</file>

<file path=ppt/tags/tag1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0.xml><?xml version="1.0" encoding="utf-8"?>
<p:tagLst xmlns:p="http://schemas.openxmlformats.org/presentationml/2006/main">
  <p:tag name="KSO_WM_UNIT_PLACING_PICTURE_USER_VIEWPORT" val="{&quot;height&quot;:8064.6818897637795,&quot;width&quot;:21176.666141732283}"/>
</p:tagLst>
</file>

<file path=ppt/tags/tag21.xml><?xml version="1.0" encoding="utf-8"?>
<p:tagLst xmlns:p="http://schemas.openxmlformats.org/presentationml/2006/main">
  <p:tag name="KSO_WM_UNIT_LINE_FORE_SCHEMECOLOR_INDEX_BRIGHTNESS" val="-0.5"/>
  <p:tag name="KSO_WM_UNIT_LINE_FORE_SCHEMECOLOR_INDEX" val="16"/>
  <p:tag name="KSO_WM_UNIT_LINE_FILL_TYPE" val="2"/>
  <p:tag name="KSO_WM_UNIT_TEXT_FILL_FORE_SCHEMECOLOR_INDEX_BRIGHTNESS" val="0"/>
  <p:tag name="KSO_WM_UNIT_TEXT_FILL_FORE_SCHEMECOLOR_INDEX" val="2"/>
  <p:tag name="KSO_WM_UNIT_TEXT_FILL_TYPE" val="1"/>
</p:tagLst>
</file>

<file path=ppt/tags/tag22.xml><?xml version="1.0" encoding="utf-8"?>
<p:tagLst xmlns:p="http://schemas.openxmlformats.org/presentationml/2006/main">
  <p:tag name="KSO_WM_UNIT_FILL_FORE_SCHEMECOLOR_INDEX_BRIGHTNESS" val="0"/>
  <p:tag name="KSO_WM_UNIT_FILL_FORE_SCHEMECOLOR_INDEX" val="2"/>
  <p:tag name="KSO_WM_UNIT_FILL_TYPE" val="1"/>
  <p:tag name="KSO_WM_UNIT_LINE_FORE_SCHEMECOLOR_INDEX_BRIGHTNESS" val="0"/>
  <p:tag name="KSO_WM_UNIT_LINE_FORE_SCHEMECOLOR_INDEX" val="10"/>
  <p:tag name="KSO_WM_UNIT_LINE_FILL_TYPE" val="2"/>
  <p:tag name="KSO_WM_UNIT_GLOW_SCHEMECOLOR_INDEX_BRIGHTNESS" val="0"/>
  <p:tag name="KSO_WM_UNIT_GLOW_SCHEMECOLOR_INDEX" val="5"/>
  <p:tag name="KSO_WM_UNIT_TEXT_FILL_FORE_SCHEMECOLOR_INDEX_BRIGHTNESS" val="0"/>
  <p:tag name="KSO_WM_UNIT_TEXT_FILL_FORE_SCHEMECOLOR_INDEX" val="1"/>
  <p:tag name="KSO_WM_UNIT_TEXT_FILL_TYPE" val="1"/>
</p:tagLst>
</file>

<file path=ppt/tags/tag23.xml><?xml version="1.0" encoding="utf-8"?>
<p:tagLst xmlns:p="http://schemas.openxmlformats.org/presentationml/2006/main">
  <p:tag name="RESOURCE_RECORD_KEY" val="{&quot;71&quot;:[76235679941]}"/>
</p:tagLst>
</file>

<file path=ppt/tags/tag2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5.xml><?xml version="1.0" encoding="utf-8"?>
<p:tagLst xmlns:p="http://schemas.openxmlformats.org/presentationml/2006/main">
  <p:tag name="COMMONDATA" val="eyJoZGlkIjoiZWRlOTMzOTBiYjBjNGVhOGIzY2VkMGM5YjZmYTM0MWUifQ=="/>
  <p:tag name="KSO_WPP_MARK_KEY" val="48a3a8df-968b-45b6-8192-09f3f4f9a2fa"/>
  <p:tag name="resource_record_key" val="{&quot;71&quot;:[76235680036]}"/>
</p:tagLst>
</file>

<file path=ppt/tags/tag3.xml><?xml version="1.0" encoding="utf-8"?>
<p:tagLst xmlns:p="http://schemas.openxmlformats.org/presentationml/2006/main">
  <p:tag name="KSO_WM_UNIT_TEXT_FILL_FORE_SCHEMECOLOR_INDEX_BRIGHTNESS" val="-0.5"/>
  <p:tag name="KSO_WM_UNIT_TEXT_FILL_FORE_SCHEMECOLOR_INDEX" val="5"/>
  <p:tag name="KSO_WM_UNIT_TEXT_FILL_TYPE" val="1"/>
</p:tagLst>
</file>

<file path=ppt/tags/tag4.xml><?xml version="1.0" encoding="utf-8"?>
<p:tagLst xmlns:p="http://schemas.openxmlformats.org/presentationml/2006/main">
  <p:tag name="KSO_WM_UNIT_TEXT_FILL_FORE_SCHEMECOLOR_INDEX_BRIGHTNESS" val="-0.5"/>
  <p:tag name="KSO_WM_UNIT_TEXT_FILL_FORE_SCHEMECOLOR_INDEX" val="5"/>
  <p:tag name="KSO_WM_UNIT_TEXT_FILL_TYPE" val="1"/>
</p:tagLst>
</file>

<file path=ppt/tags/tag5.xml><?xml version="1.0" encoding="utf-8"?>
<p:tagLst xmlns:p="http://schemas.openxmlformats.org/presentationml/2006/main">
  <p:tag name="KSO_WM_UNIT_TEXT_FILL_FORE_SCHEMECOLOR_INDEX_BRIGHTNESS" val="-0.5"/>
  <p:tag name="KSO_WM_UNIT_TEXT_FILL_FORE_SCHEMECOLOR_INDEX" val="5"/>
  <p:tag name="KSO_WM_UNIT_TEXT_FILL_TYPE" val="1"/>
</p:tagLst>
</file>

<file path=ppt/tags/tag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8.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9.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heme/theme1.xml><?xml version="1.0" encoding="utf-8"?>
<a:theme xmlns:a="http://schemas.openxmlformats.org/drawingml/2006/main" name="91CMx122CM template">
  <a:themeElements>
    <a:clrScheme name="">
      <a:dk1>
        <a:srgbClr val="000000"/>
      </a:dk1>
      <a:lt1>
        <a:srgbClr val="FFFFFF"/>
      </a:lt1>
      <a:dk2>
        <a:srgbClr val="073D41"/>
      </a:dk2>
      <a:lt2>
        <a:srgbClr val="F2FDFD"/>
      </a:lt2>
      <a:accent1>
        <a:srgbClr val="47BEC6"/>
      </a:accent1>
      <a:accent2>
        <a:srgbClr val="96EBE6"/>
      </a:accent2>
      <a:accent3>
        <a:srgbClr val="BEE3F1"/>
      </a:accent3>
      <a:accent4>
        <a:srgbClr val="78C69D"/>
      </a:accent4>
      <a:accent5>
        <a:srgbClr val="ACD08E"/>
      </a:accent5>
      <a:accent6>
        <a:srgbClr val="BCE5D8"/>
      </a:accent6>
      <a:hlink>
        <a:srgbClr val="5FCBFB"/>
      </a:hlink>
      <a:folHlink>
        <a:srgbClr val="B759B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800" dirty="0">
            <a:latin typeface="Times New Roman" panose="02020603050405020304" pitchFamily="18" charset="0"/>
            <a:cs typeface="Times New Roman" panose="02020603050405020304" pitchFamily="18" charset="0"/>
          </a:defRPr>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Without guides">
  <a:themeElements>
    <a:clrScheme name="">
      <a:dk1>
        <a:srgbClr val="000000"/>
      </a:dk1>
      <a:lt1>
        <a:srgbClr val="FFFFFF"/>
      </a:lt1>
      <a:dk2>
        <a:srgbClr val="073D41"/>
      </a:dk2>
      <a:lt2>
        <a:srgbClr val="F2FDFD"/>
      </a:lt2>
      <a:accent1>
        <a:srgbClr val="47BEC6"/>
      </a:accent1>
      <a:accent2>
        <a:srgbClr val="96EBE6"/>
      </a:accent2>
      <a:accent3>
        <a:srgbClr val="BEE3F1"/>
      </a:accent3>
      <a:accent4>
        <a:srgbClr val="78C69D"/>
      </a:accent4>
      <a:accent5>
        <a:srgbClr val="ACD08E"/>
      </a:accent5>
      <a:accent6>
        <a:srgbClr val="BCE5D8"/>
      </a:accent6>
      <a:hlink>
        <a:srgbClr val="5FCBFB"/>
      </a:hlink>
      <a:folHlink>
        <a:srgbClr val="B759B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800" dirty="0">
            <a:latin typeface="Times New Roman" panose="02020603050405020304" pitchFamily="18" charset="0"/>
            <a:cs typeface="Times New Roman" panose="02020603050405020304" pitchFamily="18" charset="0"/>
          </a:defRPr>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Without guides">
  <a:themeElements>
    <a:clrScheme name="">
      <a:dk1>
        <a:srgbClr val="000000"/>
      </a:dk1>
      <a:lt1>
        <a:srgbClr val="FFFFFF"/>
      </a:lt1>
      <a:dk2>
        <a:srgbClr val="1E386B"/>
      </a:dk2>
      <a:lt2>
        <a:srgbClr val="FAFBFD"/>
      </a:lt2>
      <a:accent1>
        <a:srgbClr val="4874CB"/>
      </a:accent1>
      <a:accent2>
        <a:srgbClr val="EE822F"/>
      </a:accent2>
      <a:accent3>
        <a:srgbClr val="F2BA02"/>
      </a:accent3>
      <a:accent4>
        <a:srgbClr val="75BD42"/>
      </a:accent4>
      <a:accent5>
        <a:srgbClr val="30C0B4"/>
      </a:accent5>
      <a:accent6>
        <a:srgbClr val="E54C5E"/>
      </a:accent6>
      <a:hlink>
        <a:srgbClr val="0026E5"/>
      </a:hlink>
      <a:folHlink>
        <a:srgbClr val="7E1FAD"/>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800" dirty="0">
            <a:latin typeface="Times New Roman" panose="02020603050405020304" pitchFamily="18" charset="0"/>
            <a:cs typeface="Times New Roman" panose="02020603050405020304" pitchFamily="18" charset="0"/>
          </a:defRPr>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Without guides">
  <a:themeElements>
    <a:clrScheme name="">
      <a:dk1>
        <a:srgbClr val="000000"/>
      </a:dk1>
      <a:lt1>
        <a:srgbClr val="FFFFFF"/>
      </a:lt1>
      <a:dk2>
        <a:srgbClr val="0B284E"/>
      </a:dk2>
      <a:lt2>
        <a:srgbClr val="F3F7FD"/>
      </a:lt2>
      <a:accent1>
        <a:srgbClr val="007ADD"/>
      </a:accent1>
      <a:accent2>
        <a:srgbClr val="444758"/>
      </a:accent2>
      <a:accent3>
        <a:srgbClr val="007ADD"/>
      </a:accent3>
      <a:accent4>
        <a:srgbClr val="444758"/>
      </a:accent4>
      <a:accent5>
        <a:srgbClr val="007ADD"/>
      </a:accent5>
      <a:accent6>
        <a:srgbClr val="444758"/>
      </a:accent6>
      <a:hlink>
        <a:srgbClr val="5FCBFB"/>
      </a:hlink>
      <a:folHlink>
        <a:srgbClr val="B759B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800" dirty="0">
            <a:latin typeface="Times New Roman" panose="02020603050405020304" pitchFamily="18" charset="0"/>
            <a:cs typeface="Times New Roman" panose="02020603050405020304" pitchFamily="18" charset="0"/>
          </a:defRPr>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Without guides">
  <a:themeElements>
    <a:clrScheme na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800" dirty="0">
            <a:latin typeface="Times New Roman" panose="02020603050405020304" pitchFamily="18" charset="0"/>
            <a:cs typeface="Times New Roman" panose="02020603050405020304" pitchFamily="18" charset="0"/>
          </a:defRPr>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4_Without guides">
  <a:themeElements>
    <a:clrScheme name="">
      <a:dk1>
        <a:srgbClr val="000000"/>
      </a:dk1>
      <a:lt1>
        <a:srgbClr val="FFFFFF"/>
      </a:lt1>
      <a:dk2>
        <a:srgbClr val="001746"/>
      </a:dk2>
      <a:lt2>
        <a:srgbClr val="FCF6F6"/>
      </a:lt2>
      <a:accent1>
        <a:srgbClr val="FF7E76"/>
      </a:accent1>
      <a:accent2>
        <a:srgbClr val="FBB7C5"/>
      </a:accent2>
      <a:accent3>
        <a:srgbClr val="BEDAAE"/>
      </a:accent3>
      <a:accent4>
        <a:srgbClr val="CA8DC3"/>
      </a:accent4>
      <a:accent5>
        <a:srgbClr val="BD97D5"/>
      </a:accent5>
      <a:accent6>
        <a:srgbClr val="B0B1E2"/>
      </a:accent6>
      <a:hlink>
        <a:srgbClr val="5FCBFB"/>
      </a:hlink>
      <a:folHlink>
        <a:srgbClr val="B759B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800" dirty="0">
            <a:latin typeface="Times New Roman" panose="02020603050405020304" pitchFamily="18" charset="0"/>
            <a:cs typeface="Times New Roman" panose="02020603050405020304" pitchFamily="18" charset="0"/>
          </a:defRPr>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PosterPresentations.com-91CMx122CM</Template>
  <TotalTime>0</TotalTime>
  <Words>1216</Words>
  <Application>WPS 演示</Application>
  <PresentationFormat>自定义</PresentationFormat>
  <Paragraphs>70</Paragraphs>
  <Slides>2</Slides>
  <Notes>1</Notes>
  <HiddenSlides>0</HiddenSlides>
  <MMClips>0</MMClips>
  <ScaleCrop>false</ScaleCrop>
  <HeadingPairs>
    <vt:vector size="6" baseType="variant">
      <vt:variant>
        <vt:lpstr>已用的字体</vt:lpstr>
      </vt:variant>
      <vt:variant>
        <vt:i4>11</vt:i4>
      </vt:variant>
      <vt:variant>
        <vt:lpstr>主题</vt:lpstr>
      </vt:variant>
      <vt:variant>
        <vt:i4>6</vt:i4>
      </vt:variant>
      <vt:variant>
        <vt:lpstr>幻灯片标题</vt:lpstr>
      </vt:variant>
      <vt:variant>
        <vt:i4>2</vt:i4>
      </vt:variant>
    </vt:vector>
  </HeadingPairs>
  <TitlesOfParts>
    <vt:vector size="19" baseType="lpstr">
      <vt:lpstr>Arial</vt:lpstr>
      <vt:lpstr>宋体</vt:lpstr>
      <vt:lpstr>Wingdings</vt:lpstr>
      <vt:lpstr>Times New Roman</vt:lpstr>
      <vt:lpstr>Arial Black</vt:lpstr>
      <vt:lpstr>Trebuchet MS</vt:lpstr>
      <vt:lpstr>Arial</vt:lpstr>
      <vt:lpstr>Calibri</vt:lpstr>
      <vt:lpstr>Calibri</vt:lpstr>
      <vt:lpstr>微软雅黑</vt:lpstr>
      <vt:lpstr>Arial Unicode MS</vt:lpstr>
      <vt:lpstr>91CMx122CM template</vt:lpstr>
      <vt:lpstr>Without guides</vt:lpstr>
      <vt:lpstr>1_Without guides</vt:lpstr>
      <vt:lpstr>2_Without guides</vt:lpstr>
      <vt:lpstr>3_Without guides</vt:lpstr>
      <vt:lpstr>4_Without guides</vt:lpstr>
      <vt:lpstr>PowerPoint 演示文稿</vt:lpstr>
      <vt:lpstr>PowerPoint 演示文稿</vt:lpstr>
    </vt:vector>
  </TitlesOfParts>
  <Company>Canterbury Media Services, Inc.</Company>
  <LinksUpToDate>false</LinksUpToDate>
  <SharedDoc>false</SharedDoc>
  <HyperlinksChanged>false</HyperlinksChanged>
  <AppVersion>14.0000</AppVersion>
  <Manager>A. Kotoulas</Manager>
  <HyperlinkBase>https://www.posterpresentations.com/free-poster-templates.html</HyperlinkBase>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91x122cm PowerPoint Presentation</dc:title>
  <dc:creator>PosterPresentations.com</dc:creator>
  <cp:keywords>91x122cm Powerpoint poster template, scientific poster template, research poster template</cp:keywords>
  <dc:description>This template is the property of PosterPresentations.com. You are free to modify and print the template as needed, as long as the PosterPresentations.com watermark at the bottom left of the page is visible. Call us if you need help with this poster template. 1-866-649-3004 (c)PosterPresentations.com</dc:description>
  <dc:subject>Research poster presentation template</dc:subject>
  <cp:category>Research poster templates</cp:category>
  <cp:lastModifiedBy>Scalett</cp:lastModifiedBy>
  <cp:revision>84</cp:revision>
  <dcterms:created xsi:type="dcterms:W3CDTF">2012-02-10T00:16:00Z</dcterms:created>
  <dcterms:modified xsi:type="dcterms:W3CDTF">2025-05-16T07:34:34Z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DC490BAEAE6F4B7997CCB3ADBF09A00C_13</vt:lpwstr>
  </property>
  <property fmtid="{D5CDD505-2E9C-101B-9397-08002B2CF9AE}" pid="3" name="KSOProductBuildVer">
    <vt:lpwstr>2052-12.1.0.21171</vt:lpwstr>
  </property>
</Properties>
</file>