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57" r:id="rId3"/>
  </p:sldIdLst>
  <p:sldSz cx="21383625" cy="30275530"/>
  <p:notesSz cx="9144000" cy="6858000"/>
  <p:custDataLst>
    <p:tags r:id="rId10"/>
  </p:custDataLst>
  <p:defaultTextStyle>
    <a:defPPr>
      <a:defRPr lang="en-US"/>
    </a:defPPr>
    <a:lvl1pPr marL="0" algn="l" defTabSz="3038475" rtl="0" eaLnBrk="1" latinLnBrk="0" hangingPunct="1">
      <a:defRPr sz="6000" kern="1200">
        <a:solidFill>
          <a:schemeClr val="tx1"/>
        </a:solidFill>
        <a:latin typeface="+mn-lt"/>
        <a:ea typeface="+mn-ea"/>
        <a:cs typeface="+mn-cs"/>
      </a:defRPr>
    </a:lvl1pPr>
    <a:lvl2pPr marL="1518920" algn="l" defTabSz="3038475" rtl="0" eaLnBrk="1" latinLnBrk="0" hangingPunct="1">
      <a:defRPr sz="6000" kern="1200">
        <a:solidFill>
          <a:schemeClr val="tx1"/>
        </a:solidFill>
        <a:latin typeface="+mn-lt"/>
        <a:ea typeface="+mn-ea"/>
        <a:cs typeface="+mn-cs"/>
      </a:defRPr>
    </a:lvl2pPr>
    <a:lvl3pPr marL="3038475" algn="l" defTabSz="3038475" rtl="0" eaLnBrk="1" latinLnBrk="0" hangingPunct="1">
      <a:defRPr sz="6000" kern="1200">
        <a:solidFill>
          <a:schemeClr val="tx1"/>
        </a:solidFill>
        <a:latin typeface="+mn-lt"/>
        <a:ea typeface="+mn-ea"/>
        <a:cs typeface="+mn-cs"/>
      </a:defRPr>
    </a:lvl3pPr>
    <a:lvl4pPr marL="4557395" algn="l" defTabSz="3038475" rtl="0" eaLnBrk="1" latinLnBrk="0" hangingPunct="1">
      <a:defRPr sz="6000" kern="1200">
        <a:solidFill>
          <a:schemeClr val="tx1"/>
        </a:solidFill>
        <a:latin typeface="+mn-lt"/>
        <a:ea typeface="+mn-ea"/>
        <a:cs typeface="+mn-cs"/>
      </a:defRPr>
    </a:lvl4pPr>
    <a:lvl5pPr marL="6076315" algn="l" defTabSz="3038475" rtl="0" eaLnBrk="1" latinLnBrk="0" hangingPunct="1">
      <a:defRPr sz="6000" kern="1200">
        <a:solidFill>
          <a:schemeClr val="tx1"/>
        </a:solidFill>
        <a:latin typeface="+mn-lt"/>
        <a:ea typeface="+mn-ea"/>
        <a:cs typeface="+mn-cs"/>
      </a:defRPr>
    </a:lvl5pPr>
    <a:lvl6pPr marL="7595870" algn="l" defTabSz="3038475" rtl="0" eaLnBrk="1" latinLnBrk="0" hangingPunct="1">
      <a:defRPr sz="6000" kern="1200">
        <a:solidFill>
          <a:schemeClr val="tx1"/>
        </a:solidFill>
        <a:latin typeface="+mn-lt"/>
        <a:ea typeface="+mn-ea"/>
        <a:cs typeface="+mn-cs"/>
      </a:defRPr>
    </a:lvl6pPr>
    <a:lvl7pPr marL="9114790" algn="l" defTabSz="3038475" rtl="0" eaLnBrk="1" latinLnBrk="0" hangingPunct="1">
      <a:defRPr sz="6000" kern="1200">
        <a:solidFill>
          <a:schemeClr val="tx1"/>
        </a:solidFill>
        <a:latin typeface="+mn-lt"/>
        <a:ea typeface="+mn-ea"/>
        <a:cs typeface="+mn-cs"/>
      </a:defRPr>
    </a:lvl7pPr>
    <a:lvl8pPr marL="10633710" algn="l" defTabSz="3038475" rtl="0" eaLnBrk="1" latinLnBrk="0" hangingPunct="1">
      <a:defRPr sz="6000" kern="1200">
        <a:solidFill>
          <a:schemeClr val="tx1"/>
        </a:solidFill>
        <a:latin typeface="+mn-lt"/>
        <a:ea typeface="+mn-ea"/>
        <a:cs typeface="+mn-cs"/>
      </a:defRPr>
    </a:lvl8pPr>
    <a:lvl9pPr marL="12152630" algn="l" defTabSz="3038475" rtl="0" eaLnBrk="1" latinLnBrk="0" hangingPunct="1">
      <a:defRPr sz="6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558" userDrawn="1">
          <p15:clr>
            <a:srgbClr val="A4A3A4"/>
          </p15:clr>
        </p15:guide>
        <p15:guide id="2" orient="horz" pos="0" userDrawn="1">
          <p15:clr>
            <a:srgbClr val="A4A3A4"/>
          </p15:clr>
        </p15:guide>
        <p15:guide id="3" pos="27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763"/>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05" autoAdjust="0"/>
    <p:restoredTop sz="94830" autoAdjust="0"/>
  </p:normalViewPr>
  <p:slideViewPr>
    <p:cSldViewPr snapToGrid="0" snapToObjects="1" showGuides="1">
      <p:cViewPr varScale="1">
        <p:scale>
          <a:sx n="18" d="100"/>
          <a:sy n="18" d="100"/>
        </p:scale>
        <p:origin x="2995" y="130"/>
      </p:cViewPr>
      <p:guideLst>
        <p:guide orient="horz" pos="18558"/>
        <p:guide orient="horz"/>
        <p:guide pos="2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64" d="100"/>
          <a:sy n="64" d="100"/>
        </p:scale>
        <p:origin x="3192" y="86"/>
      </p:cViewPr>
      <p:guideLst>
        <p:guide orient="horz" pos="2155"/>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commentAuthors" Target="commentAuthors.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6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600"/>
            </a:lvl1pPr>
          </a:lstStyle>
          <a:p>
            <a:fld id="{0158C5BC-9A70-462C-B28D-9600239EAC64}" type="datetimeFigureOut">
              <a:rPr lang="en-US" smtClean="0"/>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6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600"/>
            </a:lvl1pPr>
          </a:lstStyle>
          <a:p>
            <a:fld id="{79C131B7-05CA-4AEE-9267-6D0ED4DC84F3}"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6CC2317-6751-4CD4-9995-8782DD78E936}" type="datetimeFigureOut">
              <a:rPr lang="en-US" smtClean="0"/>
            </a:fld>
            <a:endParaRPr lang="en-US" dirty="0"/>
          </a:p>
        </p:txBody>
      </p:sp>
      <p:sp>
        <p:nvSpPr>
          <p:cNvPr id="4" name="Slide Image Placeholder 3"/>
          <p:cNvSpPr>
            <a:spLocks noGrp="1" noRot="1" noChangeAspect="1"/>
          </p:cNvSpPr>
          <p:nvPr>
            <p:ph type="sldImg" idx="2"/>
          </p:nvPr>
        </p:nvSpPr>
        <p:spPr>
          <a:xfrm>
            <a:off x="3663785" y="514350"/>
            <a:ext cx="1816432"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6A1A87D-CAF7-4BDC-A0D3-C0DBEDE81619}"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3038475" rtl="0" eaLnBrk="1" latinLnBrk="0" hangingPunct="1">
      <a:defRPr sz="4045" kern="1200">
        <a:solidFill>
          <a:schemeClr val="tx1"/>
        </a:solidFill>
        <a:latin typeface="+mn-lt"/>
        <a:ea typeface="+mn-ea"/>
        <a:cs typeface="+mn-cs"/>
      </a:defRPr>
    </a:lvl1pPr>
    <a:lvl2pPr marL="1518920" algn="l" defTabSz="3038475" rtl="0" eaLnBrk="1" latinLnBrk="0" hangingPunct="1">
      <a:defRPr sz="4045" kern="1200">
        <a:solidFill>
          <a:schemeClr val="tx1"/>
        </a:solidFill>
        <a:latin typeface="+mn-lt"/>
        <a:ea typeface="+mn-ea"/>
        <a:cs typeface="+mn-cs"/>
      </a:defRPr>
    </a:lvl2pPr>
    <a:lvl3pPr marL="3038475" algn="l" defTabSz="3038475" rtl="0" eaLnBrk="1" latinLnBrk="0" hangingPunct="1">
      <a:defRPr sz="4045" kern="1200">
        <a:solidFill>
          <a:schemeClr val="tx1"/>
        </a:solidFill>
        <a:latin typeface="+mn-lt"/>
        <a:ea typeface="+mn-ea"/>
        <a:cs typeface="+mn-cs"/>
      </a:defRPr>
    </a:lvl3pPr>
    <a:lvl4pPr marL="4557395" algn="l" defTabSz="3038475" rtl="0" eaLnBrk="1" latinLnBrk="0" hangingPunct="1">
      <a:defRPr sz="4045" kern="1200">
        <a:solidFill>
          <a:schemeClr val="tx1"/>
        </a:solidFill>
        <a:latin typeface="+mn-lt"/>
        <a:ea typeface="+mn-ea"/>
        <a:cs typeface="+mn-cs"/>
      </a:defRPr>
    </a:lvl4pPr>
    <a:lvl5pPr marL="6076315" algn="l" defTabSz="3038475" rtl="0" eaLnBrk="1" latinLnBrk="0" hangingPunct="1">
      <a:defRPr sz="4045" kern="1200">
        <a:solidFill>
          <a:schemeClr val="tx1"/>
        </a:solidFill>
        <a:latin typeface="+mn-lt"/>
        <a:ea typeface="+mn-ea"/>
        <a:cs typeface="+mn-cs"/>
      </a:defRPr>
    </a:lvl5pPr>
    <a:lvl6pPr marL="7595870" algn="l" defTabSz="3038475" rtl="0" eaLnBrk="1" latinLnBrk="0" hangingPunct="1">
      <a:defRPr sz="4045" kern="1200">
        <a:solidFill>
          <a:schemeClr val="tx1"/>
        </a:solidFill>
        <a:latin typeface="+mn-lt"/>
        <a:ea typeface="+mn-ea"/>
        <a:cs typeface="+mn-cs"/>
      </a:defRPr>
    </a:lvl6pPr>
    <a:lvl7pPr marL="9114790" algn="l" defTabSz="3038475" rtl="0" eaLnBrk="1" latinLnBrk="0" hangingPunct="1">
      <a:defRPr sz="4045" kern="1200">
        <a:solidFill>
          <a:schemeClr val="tx1"/>
        </a:solidFill>
        <a:latin typeface="+mn-lt"/>
        <a:ea typeface="+mn-ea"/>
        <a:cs typeface="+mn-cs"/>
      </a:defRPr>
    </a:lvl7pPr>
    <a:lvl8pPr marL="10633710" algn="l" defTabSz="3038475" rtl="0" eaLnBrk="1" latinLnBrk="0" hangingPunct="1">
      <a:defRPr sz="4045" kern="1200">
        <a:solidFill>
          <a:schemeClr val="tx1"/>
        </a:solidFill>
        <a:latin typeface="+mn-lt"/>
        <a:ea typeface="+mn-ea"/>
        <a:cs typeface="+mn-cs"/>
      </a:defRPr>
    </a:lvl8pPr>
    <a:lvl9pPr marL="12152630" algn="l" defTabSz="3038475" rtl="0" eaLnBrk="1" latinLnBrk="0" hangingPunct="1">
      <a:defRPr sz="40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663785" y="514350"/>
            <a:ext cx="1816432" cy="257175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6A1A87D-CAF7-4BDC-A0D3-C0DBEDE81619}" type="slidenum">
              <a:rPr lang="en-US" smtClean="0"/>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ithout guides">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36"/>
          <p:cNvSpPr>
            <a:spLocks noChangeArrowheads="1"/>
          </p:cNvSpPr>
          <p:nvPr userDrawn="1"/>
        </p:nvSpPr>
        <p:spPr bwMode="auto">
          <a:xfrm>
            <a:off x="0" y="29115611"/>
            <a:ext cx="21393056" cy="1161183"/>
          </a:xfrm>
          <a:prstGeom prst="rect">
            <a:avLst/>
          </a:prstGeom>
          <a:solidFill>
            <a:schemeClr val="accent1">
              <a:lumMod val="50000"/>
            </a:schemeClr>
          </a:solidFill>
          <a:ln w="9525">
            <a:noFill/>
            <a:miter lim="800000"/>
          </a:ln>
          <a:effectLst/>
        </p:spPr>
        <p:txBody>
          <a:bodyPr wrap="none" lIns="84948" tIns="42473" rIns="84948" bIns="42473" anchor="ctr"/>
          <a:lstStyle/>
          <a:p>
            <a:pPr>
              <a:defRPr/>
            </a:pPr>
            <a:endParaRPr lang="en-US" sz="8800" dirty="0"/>
          </a:p>
        </p:txBody>
      </p:sp>
      <p:sp>
        <p:nvSpPr>
          <p:cNvPr id="5" name="Rectangle 36"/>
          <p:cNvSpPr>
            <a:spLocks noChangeArrowheads="1"/>
          </p:cNvSpPr>
          <p:nvPr userDrawn="1"/>
        </p:nvSpPr>
        <p:spPr bwMode="auto">
          <a:xfrm>
            <a:off x="0" y="0"/>
            <a:ext cx="21393056" cy="5558630"/>
          </a:xfrm>
          <a:prstGeom prst="rect">
            <a:avLst/>
          </a:prstGeom>
          <a:solidFill>
            <a:schemeClr val="accent1">
              <a:lumMod val="50000"/>
            </a:schemeClr>
          </a:solidFill>
          <a:ln w="9525">
            <a:noFill/>
            <a:miter lim="800000"/>
          </a:ln>
          <a:effectLst/>
        </p:spPr>
        <p:txBody>
          <a:bodyPr wrap="none" lIns="84948" tIns="42473" rIns="84948" bIns="42473" anchor="ctr"/>
          <a:lstStyle/>
          <a:p>
            <a:pPr>
              <a:defRPr/>
            </a:pPr>
            <a:endParaRPr lang="en-US" sz="8800" dirty="0"/>
          </a:p>
        </p:txBody>
      </p:sp>
      <p:sp>
        <p:nvSpPr>
          <p:cNvPr id="6" name="Rounded Rectangle 5"/>
          <p:cNvSpPr/>
          <p:nvPr userDrawn="1"/>
        </p:nvSpPr>
        <p:spPr>
          <a:xfrm>
            <a:off x="352208" y="4006920"/>
            <a:ext cx="20679955" cy="24494764"/>
          </a:xfrm>
          <a:prstGeom prst="roundRect">
            <a:avLst>
              <a:gd name="adj" fmla="val 0"/>
            </a:avLst>
          </a:prstGeom>
          <a:solidFill>
            <a:schemeClr val="bg1"/>
          </a:solidFill>
          <a:ln w="19050">
            <a:solidFill>
              <a:schemeClr val="accent1">
                <a:lumMod val="50000"/>
              </a:schemeClr>
            </a:solidFill>
          </a:ln>
          <a:effectLst>
            <a:outerShdw blurRad="3556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472565" rtl="0" eaLnBrk="1" latinLnBrk="0" hangingPunct="1">
        <a:spcBef>
          <a:spcPct val="0"/>
        </a:spcBef>
        <a:buNone/>
        <a:defRPr sz="2940" kern="1200">
          <a:solidFill>
            <a:schemeClr val="bg1"/>
          </a:solidFill>
          <a:latin typeface="Trebuchet MS" panose="020B0603020202020204" pitchFamily="34" charset="0"/>
          <a:ea typeface="+mj-ea"/>
          <a:cs typeface="+mj-cs"/>
        </a:defRPr>
      </a:lvl1pPr>
    </p:titleStyle>
    <p:bodyStyle>
      <a:lvl1pPr marL="551815" indent="-551815" algn="l" defTabSz="1472565" rtl="0" eaLnBrk="1" latinLnBrk="0" hangingPunct="1">
        <a:spcBef>
          <a:spcPct val="20000"/>
        </a:spcBef>
        <a:buFont typeface="Arial" panose="020B0604020202020204" pitchFamily="34" charset="0"/>
        <a:buChar char="•"/>
        <a:defRPr sz="5160" kern="1200">
          <a:solidFill>
            <a:schemeClr val="tx1"/>
          </a:solidFill>
          <a:latin typeface="+mn-lt"/>
          <a:ea typeface="+mn-ea"/>
          <a:cs typeface="+mn-cs"/>
        </a:defRPr>
      </a:lvl1pPr>
      <a:lvl2pPr marL="1196340" indent="-459740" algn="l" defTabSz="1472565" rtl="0" eaLnBrk="1" latinLnBrk="0" hangingPunct="1">
        <a:spcBef>
          <a:spcPct val="20000"/>
        </a:spcBef>
        <a:buFont typeface="Arial" panose="020B0604020202020204" pitchFamily="34" charset="0"/>
        <a:buChar char="–"/>
        <a:defRPr sz="4540" kern="1200">
          <a:solidFill>
            <a:schemeClr val="tx1"/>
          </a:solidFill>
          <a:latin typeface="+mn-lt"/>
          <a:ea typeface="+mn-ea"/>
          <a:cs typeface="+mn-cs"/>
        </a:defRPr>
      </a:lvl2pPr>
      <a:lvl3pPr marL="1840230" indent="-368300" algn="l" defTabSz="1472565" rtl="0" eaLnBrk="1" latinLnBrk="0" hangingPunct="1">
        <a:spcBef>
          <a:spcPct val="20000"/>
        </a:spcBef>
        <a:buFont typeface="Arial" panose="020B0604020202020204" pitchFamily="34" charset="0"/>
        <a:buChar char="•"/>
        <a:defRPr sz="3885" kern="1200">
          <a:solidFill>
            <a:schemeClr val="tx1"/>
          </a:solidFill>
          <a:latin typeface="+mn-lt"/>
          <a:ea typeface="+mn-ea"/>
          <a:cs typeface="+mn-cs"/>
        </a:defRPr>
      </a:lvl3pPr>
      <a:lvl4pPr marL="2576195" indent="-368300" algn="l" defTabSz="1472565" rtl="0" eaLnBrk="1" latinLnBrk="0" hangingPunct="1">
        <a:spcBef>
          <a:spcPct val="20000"/>
        </a:spcBef>
        <a:buFont typeface="Arial" panose="020B0604020202020204" pitchFamily="34" charset="0"/>
        <a:buChar char="–"/>
        <a:defRPr sz="3235" kern="1200">
          <a:solidFill>
            <a:schemeClr val="tx1"/>
          </a:solidFill>
          <a:latin typeface="+mn-lt"/>
          <a:ea typeface="+mn-ea"/>
          <a:cs typeface="+mn-cs"/>
        </a:defRPr>
      </a:lvl4pPr>
      <a:lvl5pPr marL="3312160" indent="-368300" algn="l" defTabSz="1472565" rtl="0" eaLnBrk="1" latinLnBrk="0" hangingPunct="1">
        <a:spcBef>
          <a:spcPct val="20000"/>
        </a:spcBef>
        <a:buFont typeface="Arial" panose="020B0604020202020204" pitchFamily="34" charset="0"/>
        <a:buChar char="»"/>
        <a:defRPr sz="3235" kern="1200">
          <a:solidFill>
            <a:schemeClr val="tx1"/>
          </a:solidFill>
          <a:latin typeface="+mn-lt"/>
          <a:ea typeface="+mn-ea"/>
          <a:cs typeface="+mn-cs"/>
        </a:defRPr>
      </a:lvl5pPr>
      <a:lvl6pPr marL="4048760" indent="-368300" algn="l" defTabSz="1472565" rtl="0" eaLnBrk="1" latinLnBrk="0" hangingPunct="1">
        <a:spcBef>
          <a:spcPct val="20000"/>
        </a:spcBef>
        <a:buFont typeface="Arial" panose="020B0604020202020204" pitchFamily="34" charset="0"/>
        <a:buChar char="•"/>
        <a:defRPr sz="3235" kern="1200">
          <a:solidFill>
            <a:schemeClr val="tx1"/>
          </a:solidFill>
          <a:latin typeface="+mn-lt"/>
          <a:ea typeface="+mn-ea"/>
          <a:cs typeface="+mn-cs"/>
        </a:defRPr>
      </a:lvl6pPr>
      <a:lvl7pPr marL="4784725" indent="-368300" algn="l" defTabSz="1472565" rtl="0" eaLnBrk="1" latinLnBrk="0" hangingPunct="1">
        <a:spcBef>
          <a:spcPct val="20000"/>
        </a:spcBef>
        <a:buFont typeface="Arial" panose="020B0604020202020204" pitchFamily="34" charset="0"/>
        <a:buChar char="•"/>
        <a:defRPr sz="3235" kern="1200">
          <a:solidFill>
            <a:schemeClr val="tx1"/>
          </a:solidFill>
          <a:latin typeface="+mn-lt"/>
          <a:ea typeface="+mn-ea"/>
          <a:cs typeface="+mn-cs"/>
        </a:defRPr>
      </a:lvl7pPr>
      <a:lvl8pPr marL="5520690" indent="-368300" algn="l" defTabSz="1472565" rtl="0" eaLnBrk="1" latinLnBrk="0" hangingPunct="1">
        <a:spcBef>
          <a:spcPct val="20000"/>
        </a:spcBef>
        <a:buFont typeface="Arial" panose="020B0604020202020204" pitchFamily="34" charset="0"/>
        <a:buChar char="•"/>
        <a:defRPr sz="3235" kern="1200">
          <a:solidFill>
            <a:schemeClr val="tx1"/>
          </a:solidFill>
          <a:latin typeface="+mn-lt"/>
          <a:ea typeface="+mn-ea"/>
          <a:cs typeface="+mn-cs"/>
        </a:defRPr>
      </a:lvl8pPr>
      <a:lvl9pPr marL="6256655" indent="-368300" algn="l" defTabSz="1472565" rtl="0" eaLnBrk="1" latinLnBrk="0" hangingPunct="1">
        <a:spcBef>
          <a:spcPct val="20000"/>
        </a:spcBef>
        <a:buFont typeface="Arial" panose="020B0604020202020204" pitchFamily="34" charset="0"/>
        <a:buChar char="•"/>
        <a:defRPr sz="3235" kern="1200">
          <a:solidFill>
            <a:schemeClr val="tx1"/>
          </a:solidFill>
          <a:latin typeface="+mn-lt"/>
          <a:ea typeface="+mn-ea"/>
          <a:cs typeface="+mn-cs"/>
        </a:defRPr>
      </a:lvl9pPr>
    </p:bodyStyle>
    <p:otherStyle>
      <a:defPPr>
        <a:defRPr lang="en-US"/>
      </a:defPPr>
      <a:lvl1pPr marL="0" algn="l" defTabSz="1472565" rtl="0" eaLnBrk="1" latinLnBrk="0" hangingPunct="1">
        <a:defRPr sz="2905" kern="1200">
          <a:solidFill>
            <a:schemeClr val="tx1"/>
          </a:solidFill>
          <a:latin typeface="+mn-lt"/>
          <a:ea typeface="+mn-ea"/>
          <a:cs typeface="+mn-cs"/>
        </a:defRPr>
      </a:lvl1pPr>
      <a:lvl2pPr marL="735965" algn="l" defTabSz="1472565" rtl="0" eaLnBrk="1" latinLnBrk="0" hangingPunct="1">
        <a:defRPr sz="2905" kern="1200">
          <a:solidFill>
            <a:schemeClr val="tx1"/>
          </a:solidFill>
          <a:latin typeface="+mn-lt"/>
          <a:ea typeface="+mn-ea"/>
          <a:cs typeface="+mn-cs"/>
        </a:defRPr>
      </a:lvl2pPr>
      <a:lvl3pPr marL="1472565" algn="l" defTabSz="1472565" rtl="0" eaLnBrk="1" latinLnBrk="0" hangingPunct="1">
        <a:defRPr sz="2905" kern="1200">
          <a:solidFill>
            <a:schemeClr val="tx1"/>
          </a:solidFill>
          <a:latin typeface="+mn-lt"/>
          <a:ea typeface="+mn-ea"/>
          <a:cs typeface="+mn-cs"/>
        </a:defRPr>
      </a:lvl3pPr>
      <a:lvl4pPr marL="2208530" algn="l" defTabSz="1472565" rtl="0" eaLnBrk="1" latinLnBrk="0" hangingPunct="1">
        <a:defRPr sz="2905" kern="1200">
          <a:solidFill>
            <a:schemeClr val="tx1"/>
          </a:solidFill>
          <a:latin typeface="+mn-lt"/>
          <a:ea typeface="+mn-ea"/>
          <a:cs typeface="+mn-cs"/>
        </a:defRPr>
      </a:lvl4pPr>
      <a:lvl5pPr marL="2944495" algn="l" defTabSz="1472565" rtl="0" eaLnBrk="1" latinLnBrk="0" hangingPunct="1">
        <a:defRPr sz="2905" kern="1200">
          <a:solidFill>
            <a:schemeClr val="tx1"/>
          </a:solidFill>
          <a:latin typeface="+mn-lt"/>
          <a:ea typeface="+mn-ea"/>
          <a:cs typeface="+mn-cs"/>
        </a:defRPr>
      </a:lvl5pPr>
      <a:lvl6pPr marL="3680460" algn="l" defTabSz="1472565" rtl="0" eaLnBrk="1" latinLnBrk="0" hangingPunct="1">
        <a:defRPr sz="2905" kern="1200">
          <a:solidFill>
            <a:schemeClr val="tx1"/>
          </a:solidFill>
          <a:latin typeface="+mn-lt"/>
          <a:ea typeface="+mn-ea"/>
          <a:cs typeface="+mn-cs"/>
        </a:defRPr>
      </a:lvl6pPr>
      <a:lvl7pPr marL="4416425" algn="l" defTabSz="1472565" rtl="0" eaLnBrk="1" latinLnBrk="0" hangingPunct="1">
        <a:defRPr sz="2905" kern="1200">
          <a:solidFill>
            <a:schemeClr val="tx1"/>
          </a:solidFill>
          <a:latin typeface="+mn-lt"/>
          <a:ea typeface="+mn-ea"/>
          <a:cs typeface="+mn-cs"/>
        </a:defRPr>
      </a:lvl7pPr>
      <a:lvl8pPr marL="5152390" algn="l" defTabSz="1472565" rtl="0" eaLnBrk="1" latinLnBrk="0" hangingPunct="1">
        <a:defRPr sz="2905" kern="1200">
          <a:solidFill>
            <a:schemeClr val="tx1"/>
          </a:solidFill>
          <a:latin typeface="+mn-lt"/>
          <a:ea typeface="+mn-ea"/>
          <a:cs typeface="+mn-cs"/>
        </a:defRPr>
      </a:lvl8pPr>
      <a:lvl9pPr marL="5888990" algn="l" defTabSz="1472565" rtl="0" eaLnBrk="1" latinLnBrk="0" hangingPunct="1">
        <a:defRPr sz="29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275330" y="5908040"/>
            <a:ext cx="15076805" cy="7847330"/>
          </a:xfrm>
          <a:prstGeom prst="rect">
            <a:avLst/>
          </a:prstGeom>
          <a:noFill/>
        </p:spPr>
        <p:txBody>
          <a:bodyPr wrap="square" rtlCol="0">
            <a:spAutoFit/>
          </a:bodyPr>
          <a:p>
            <a:pPr>
              <a:lnSpc>
                <a:spcPct val="150000"/>
              </a:lnSpc>
            </a:pPr>
            <a:r>
              <a:rPr lang="zh-CN" altLang="en-US" sz="4800" dirty="0">
                <a:latin typeface="Times New Roman" panose="02020603050405020304" pitchFamily="18" charset="0"/>
                <a:cs typeface="Times New Roman" panose="02020603050405020304" pitchFamily="18" charset="0"/>
              </a:rPr>
              <a:t>注意事项：</a:t>
            </a:r>
            <a:endParaRPr lang="zh-CN" altLang="en-US" sz="4800" dirty="0">
              <a:latin typeface="Times New Roman" panose="02020603050405020304" pitchFamily="18" charset="0"/>
              <a:cs typeface="Times New Roman" panose="02020603050405020304" pitchFamily="18" charset="0"/>
            </a:endParaRPr>
          </a:p>
          <a:p>
            <a:pPr>
              <a:lnSpc>
                <a:spcPct val="150000"/>
              </a:lnSpc>
            </a:pPr>
            <a:r>
              <a:rPr lang="en-US" altLang="zh-CN" sz="4800" dirty="0">
                <a:latin typeface="Times New Roman" panose="02020603050405020304" pitchFamily="18" charset="0"/>
                <a:cs typeface="Times New Roman" panose="02020603050405020304" pitchFamily="18" charset="0"/>
              </a:rPr>
              <a:t>1</a:t>
            </a:r>
            <a:r>
              <a:rPr lang="zh-CN" altLang="en-US" sz="4800" dirty="0">
                <a:latin typeface="Times New Roman" panose="02020603050405020304" pitchFamily="18" charset="0"/>
                <a:cs typeface="Times New Roman" panose="02020603050405020304" pitchFamily="18" charset="0"/>
              </a:rPr>
              <a:t>、请在【幻灯片大小】处，检查模板尺寸是否为</a:t>
            </a:r>
            <a:r>
              <a:rPr lang="en-US" altLang="zh-CN" sz="4800" dirty="0">
                <a:latin typeface="Times New Roman" panose="02020603050405020304" pitchFamily="18" charset="0"/>
                <a:cs typeface="Times New Roman" panose="02020603050405020304" pitchFamily="18" charset="0"/>
              </a:rPr>
              <a:t>A1</a:t>
            </a:r>
            <a:endParaRPr lang="en-US" altLang="zh-CN" sz="4800" dirty="0">
              <a:latin typeface="Times New Roman" panose="02020603050405020304" pitchFamily="18" charset="0"/>
              <a:cs typeface="Times New Roman" panose="02020603050405020304" pitchFamily="18" charset="0"/>
            </a:endParaRPr>
          </a:p>
          <a:p>
            <a:pPr>
              <a:lnSpc>
                <a:spcPct val="150000"/>
              </a:lnSpc>
            </a:pPr>
            <a:r>
              <a:rPr lang="en-US" altLang="zh-CN" sz="4800" dirty="0">
                <a:latin typeface="Times New Roman" panose="02020603050405020304" pitchFamily="18" charset="0"/>
                <a:cs typeface="Times New Roman" panose="02020603050405020304" pitchFamily="18" charset="0"/>
              </a:rPr>
              <a:t>2</a:t>
            </a:r>
            <a:r>
              <a:rPr lang="zh-CN" altLang="en-US" sz="4800" dirty="0">
                <a:latin typeface="Times New Roman" panose="02020603050405020304" pitchFamily="18" charset="0"/>
                <a:cs typeface="Times New Roman" panose="02020603050405020304" pitchFamily="18" charset="0"/>
              </a:rPr>
              <a:t>、请在【幻灯片母版】处，替换自己的背景，勿用此背景，避免全员海报展示设计一致，难以分辨。</a:t>
            </a:r>
            <a:endParaRPr lang="zh-CN" altLang="en-US" sz="4800" dirty="0">
              <a:latin typeface="Times New Roman" panose="02020603050405020304" pitchFamily="18" charset="0"/>
              <a:cs typeface="Times New Roman" panose="02020603050405020304" pitchFamily="18" charset="0"/>
            </a:endParaRPr>
          </a:p>
          <a:p>
            <a:pPr>
              <a:lnSpc>
                <a:spcPct val="150000"/>
              </a:lnSpc>
            </a:pPr>
            <a:r>
              <a:rPr lang="en-US" altLang="zh-CN" sz="4800" dirty="0">
                <a:latin typeface="Times New Roman" panose="02020603050405020304" pitchFamily="18" charset="0"/>
                <a:cs typeface="Times New Roman" panose="02020603050405020304" pitchFamily="18" charset="0"/>
              </a:rPr>
              <a:t>3</a:t>
            </a:r>
            <a:r>
              <a:rPr lang="zh-CN" altLang="en-US" sz="4800" dirty="0">
                <a:latin typeface="Times New Roman" panose="02020603050405020304" pitchFamily="18" charset="0"/>
                <a:cs typeface="Times New Roman" panose="02020603050405020304" pitchFamily="18" charset="0"/>
              </a:rPr>
              <a:t>、海报版面仅一页，请注意排版</a:t>
            </a:r>
            <a:endParaRPr lang="zh-CN" altLang="en-US" sz="4800" dirty="0">
              <a:latin typeface="Times New Roman" panose="02020603050405020304" pitchFamily="18" charset="0"/>
              <a:cs typeface="Times New Roman" panose="02020603050405020304" pitchFamily="18" charset="0"/>
            </a:endParaRPr>
          </a:p>
          <a:p>
            <a:pPr>
              <a:lnSpc>
                <a:spcPct val="150000"/>
              </a:lnSpc>
            </a:pPr>
            <a:r>
              <a:rPr lang="en-US" altLang="zh-CN" sz="4800" dirty="0">
                <a:latin typeface="Times New Roman" panose="02020603050405020304" pitchFamily="18" charset="0"/>
                <a:cs typeface="Times New Roman" panose="02020603050405020304" pitchFamily="18" charset="0"/>
              </a:rPr>
              <a:t>4</a:t>
            </a:r>
            <a:r>
              <a:rPr lang="zh-CN" altLang="en-US" sz="4800" dirty="0">
                <a:latin typeface="Times New Roman" panose="02020603050405020304" pitchFamily="18" charset="0"/>
                <a:cs typeface="Times New Roman" panose="02020603050405020304" pitchFamily="18" charset="0"/>
              </a:rPr>
              <a:t>、可以加上会议</a:t>
            </a:r>
            <a:r>
              <a:rPr lang="en-US" altLang="zh-CN" sz="4800" dirty="0">
                <a:latin typeface="Times New Roman" panose="02020603050405020304" pitchFamily="18" charset="0"/>
                <a:cs typeface="Times New Roman" panose="02020603050405020304" pitchFamily="18" charset="0"/>
              </a:rPr>
              <a:t>LOGO/</a:t>
            </a:r>
            <a:r>
              <a:rPr lang="zh-CN" altLang="en-US" sz="4800" dirty="0">
                <a:latin typeface="Times New Roman" panose="02020603050405020304" pitchFamily="18" charset="0"/>
                <a:cs typeface="Times New Roman" panose="02020603050405020304" pitchFamily="18" charset="0"/>
              </a:rPr>
              <a:t>会议名称，以便让观众知晓</a:t>
            </a:r>
            <a:endParaRPr lang="zh-CN" altLang="en-US" sz="4800" dirty="0">
              <a:latin typeface="Times New Roman" panose="02020603050405020304" pitchFamily="18" charset="0"/>
              <a:cs typeface="Times New Roman" panose="02020603050405020304" pitchFamily="18" charset="0"/>
            </a:endParaRPr>
          </a:p>
          <a:p>
            <a:pPr>
              <a:lnSpc>
                <a:spcPct val="150000"/>
              </a:lnSpc>
            </a:pPr>
            <a:r>
              <a:rPr lang="en-US" altLang="zh-CN" sz="4800" dirty="0">
                <a:latin typeface="Times New Roman" panose="02020603050405020304" pitchFamily="18" charset="0"/>
                <a:cs typeface="Times New Roman" panose="02020603050405020304" pitchFamily="18" charset="0"/>
              </a:rPr>
              <a:t>5</a:t>
            </a:r>
            <a:r>
              <a:rPr lang="zh-CN" altLang="en-US" sz="4800" dirty="0">
                <a:latin typeface="Times New Roman" panose="02020603050405020304" pitchFamily="18" charset="0"/>
                <a:cs typeface="Times New Roman" panose="02020603050405020304" pitchFamily="18" charset="0"/>
              </a:rPr>
              <a:t>、全英语言</a:t>
            </a:r>
            <a:endParaRPr lang="zh-CN" altLang="en-US" sz="4800" dirty="0">
              <a:latin typeface="Times New Roman" panose="02020603050405020304" pitchFamily="18" charset="0"/>
              <a:cs typeface="Times New Roman" panose="02020603050405020304" pitchFamily="18" charset="0"/>
            </a:endParaRPr>
          </a:p>
        </p:txBody>
      </p:sp>
      <p:pic>
        <p:nvPicPr>
          <p:cNvPr id="3" name="图片 2" descr="ISRIMT-LOGO"/>
          <p:cNvPicPr>
            <a:picLocks noChangeAspect="1"/>
          </p:cNvPicPr>
          <p:nvPr/>
        </p:nvPicPr>
        <p:blipFill>
          <a:blip r:embed="rId1"/>
          <a:stretch>
            <a:fillRect/>
          </a:stretch>
        </p:blipFill>
        <p:spPr>
          <a:xfrm>
            <a:off x="2190115" y="942340"/>
            <a:ext cx="2087245" cy="2586990"/>
          </a:xfrm>
          <a:prstGeom prst="rect">
            <a:avLst/>
          </a:prstGeom>
        </p:spPr>
      </p:pic>
    </p:spTree>
  </p:cSld>
  <p:clrMapOvr>
    <a:masterClrMapping/>
  </p:clrMapOvr>
</p:sld>
</file>

<file path=ppt/tags/tag1.xml><?xml version="1.0" encoding="utf-8"?>
<p:tagLst xmlns:p="http://schemas.openxmlformats.org/presentationml/2006/main">
  <p:tag name="COMMONDATA" val="eyJoZGlkIjoiNDYyZjA1YzMwZWIyOWM3ZmUyMTlmYmEzNjdjNGIzOGMifQ=="/>
  <p:tag name="KSO_WPP_MARK_KEY" val="a6057f92-15f8-4d66-af64-a75f4b0ad929"/>
</p:tagLst>
</file>

<file path=ppt/theme/theme1.xml><?xml version="1.0" encoding="utf-8"?>
<a:theme xmlns:a="http://schemas.openxmlformats.org/drawingml/2006/main" name="Without guides">
  <a:themeElements>
    <a:clrScheme name="蓝色​​">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PosterPresentations.com-91CMx122CM</Template>
  <TotalTime>0</TotalTime>
  <Words>120</Words>
  <Application>WPS 演示</Application>
  <PresentationFormat>自定义</PresentationFormat>
  <Paragraphs>7</Paragraphs>
  <Slides>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宋体</vt:lpstr>
      <vt:lpstr>Wingdings</vt:lpstr>
      <vt:lpstr>Times New Roman</vt:lpstr>
      <vt:lpstr>Trebuchet MS</vt:lpstr>
      <vt:lpstr>Calibri</vt:lpstr>
      <vt:lpstr>微软雅黑</vt:lpstr>
      <vt:lpstr>Arial Unicode MS</vt:lpstr>
      <vt:lpstr>Without guides</vt:lpstr>
      <vt:lpstr>PowerPoint 演示文稿</vt:lpstr>
    </vt:vector>
  </TitlesOfParts>
  <Company>Canterbury Media Services, Inc.</Company>
  <LinksUpToDate>false</LinksUpToDate>
  <SharedDoc>false</SharedDoc>
  <HyperlinksChanged>false</HyperlinksChanged>
  <AppVersion>14.0000</AppVersion>
  <Manager>A. Kotoulas</Manager>
  <HyperlinkBase>https://www.posterpresentations.com/free-poster-templates.html</HyperlinkBas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91x122cm PowerPoint Presentation</dc:title>
  <dc:creator>PosterPresentations.com</dc:creator>
  <cp:keywords>91x122cm Powerpoint poster template, scientific poster template, research poster template</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dc:description>
  <dc:subject>Research poster presentation template</dc:subject>
  <cp:category>Research poster templates</cp:category>
  <cp:lastModifiedBy>Candid.  礁石</cp:lastModifiedBy>
  <cp:revision>55</cp:revision>
  <dcterms:created xsi:type="dcterms:W3CDTF">2012-02-10T00:16:00Z</dcterms:created>
  <dcterms:modified xsi:type="dcterms:W3CDTF">2023-09-08T05:49:09Z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C08D0EACB21C4F48921212C86BAE038C</vt:lpwstr>
  </property>
  <property fmtid="{D5CDD505-2E9C-101B-9397-08002B2CF9AE}" pid="3" name="KSOProductBuildVer">
    <vt:lpwstr>2052-12.1.0.15374</vt:lpwstr>
  </property>
</Properties>
</file>