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</p:sldIdLst>
  <p:sldSz cx="21383625" cy="30275213"/>
  <p:notesSz cx="6858000" cy="9144000"/>
  <p:custDataLst>
    <p:tags r:id="rId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C9F3"/>
    <a:srgbClr val="D4BF66"/>
    <a:srgbClr val="373AC8"/>
    <a:srgbClr val="6191C8"/>
    <a:srgbClr val="C99A58"/>
    <a:srgbClr val="FBDF51"/>
    <a:srgbClr val="A9CD61"/>
    <a:srgbClr val="0A4ABC"/>
    <a:srgbClr val="A1F1F9"/>
    <a:srgbClr val="C3F8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主题样式 1 - 强调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E3FDE45-AF77-4B5C-9715-49D594BDF05E}" styleName="浅色样式 1 - 强调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20" d="100"/>
          <a:sy n="20" d="100"/>
        </p:scale>
        <p:origin x="1736" y="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3.jp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">
            <a:extLst>
              <a:ext uri="{FF2B5EF4-FFF2-40B4-BE49-F238E27FC236}">
                <a16:creationId xmlns:a16="http://schemas.microsoft.com/office/drawing/2014/main" id="{8B6539F7-1E84-A74C-AF22-1E4EC4F5D1A9}"/>
              </a:ext>
            </a:extLst>
          </p:cNvPr>
          <p:cNvSpPr/>
          <p:nvPr/>
        </p:nvSpPr>
        <p:spPr>
          <a:xfrm>
            <a:off x="5546" y="5314181"/>
            <a:ext cx="21383240" cy="3017536"/>
          </a:xfrm>
          <a:prstGeom prst="rect">
            <a:avLst/>
          </a:prstGeom>
          <a:solidFill>
            <a:srgbClr val="7DC9F3"/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 baseline="-25000"/>
          </a:p>
        </p:txBody>
      </p:sp>
      <p:graphicFrame>
        <p:nvGraphicFramePr>
          <p:cNvPr id="12" name="table 12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84507831"/>
              </p:ext>
            </p:extLst>
          </p:nvPr>
        </p:nvGraphicFramePr>
        <p:xfrm>
          <a:off x="359283" y="5287102"/>
          <a:ext cx="20378003" cy="28676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9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38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61576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8000"/>
                        </a:lnSpc>
                      </a:pPr>
                      <a:endParaRPr lang="en-US" altLang="en-US" sz="1000" dirty="0"/>
                    </a:p>
                    <a:p>
                      <a:pPr marL="555625" algn="ctr" rtl="0" eaLnBrk="0">
                        <a:lnSpc>
                          <a:spcPts val="4000"/>
                        </a:lnSpc>
                        <a:spcBef>
                          <a:spcPts val="5"/>
                        </a:spcBef>
                      </a:pPr>
                      <a:r>
                        <a:rPr sz="4000" b="0" kern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Report  title Report  title Report  title Report  title Report  title Report  title Report  title Report  title Report  title Report  title Report  </a:t>
                      </a:r>
                      <a:r>
                        <a:rPr sz="4000" b="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title </a:t>
                      </a:r>
                      <a:endParaRPr lang="en-US" sz="4000" b="0" ker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555625" algn="ctr" rtl="0" eaLnBrk="0">
                        <a:lnSpc>
                          <a:spcPts val="4000"/>
                        </a:lnSpc>
                        <a:spcBef>
                          <a:spcPts val="5"/>
                        </a:spcBef>
                      </a:pPr>
                      <a:br>
                        <a:rPr lang="en-US" sz="4000" b="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</a:br>
                      <a:r>
                        <a:rPr lang="en-US" sz="4000" b="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Author(s) Name Author(s) Name Author(s) Name</a:t>
                      </a:r>
                      <a:br>
                        <a:rPr lang="en-US" sz="4000" b="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</a:br>
                      <a:r>
                        <a:rPr lang="en-US" sz="4000" b="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Affiliation  Affiliation  Affiliation  Affiliation Affiliation  Affiliation</a:t>
                      </a:r>
                      <a:endParaRPr lang="en-US" sz="3900" b="0" kern="0" dirty="0">
                        <a:solidFill>
                          <a:schemeClr val="tx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" name="rect"/>
          <p:cNvSpPr/>
          <p:nvPr/>
        </p:nvSpPr>
        <p:spPr>
          <a:xfrm>
            <a:off x="0" y="29456744"/>
            <a:ext cx="21425820" cy="828830"/>
          </a:xfrm>
          <a:prstGeom prst="rect">
            <a:avLst/>
          </a:prstGeom>
          <a:solidFill>
            <a:srgbClr val="7DC9F3"/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26" name="pictur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0" y="3157537"/>
            <a:ext cx="359282" cy="363980"/>
          </a:xfrm>
          <a:prstGeom prst="rect">
            <a:avLst/>
          </a:prstGeom>
        </p:spPr>
      </p:pic>
      <p:pic>
        <p:nvPicPr>
          <p:cNvPr id="28" name="picture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21024026" y="3157537"/>
            <a:ext cx="359216" cy="36398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47931379"/>
              </p:ext>
            </p:extLst>
          </p:nvPr>
        </p:nvGraphicFramePr>
        <p:xfrm>
          <a:off x="0" y="8684112"/>
          <a:ext cx="21425821" cy="20420237"/>
        </p:xfrm>
        <a:graphic>
          <a:graphicData uri="http://schemas.openxmlformats.org/drawingml/2006/table">
            <a:tbl>
              <a:tblPr/>
              <a:tblGrid>
                <a:gridCol w="21425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420237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9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endParaRPr lang="en-US" altLang="en-US" sz="1600" dirty="0"/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①建议文本字体</a:t>
                      </a:r>
                      <a:r>
                        <a:rPr lang="en-US"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-</a:t>
                      </a: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Times New Roman，字体颜色统一黑色；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②海报内容框架默认包含</a:t>
                      </a: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ABSTRACT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INTRODUCTION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METHODS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CONCLUSIONS </a:t>
                      </a: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等；</a:t>
                      </a:r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③多图少字，语句精炼；</a:t>
                      </a:r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④导出图片PNG格式，命名“姓名+学校”</a:t>
                      </a:r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⑤海报整体尽量呈现丰富和多彩，避免图片颜色单一</a:t>
                      </a:r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" name="图片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0110"/>
            <a:ext cx="21383240" cy="534581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ZGE2Mjg2YTZkZTMyMTYwY2M1OTQ5YzJlN2MyYmRjOGE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1624*1720"/>
  <p:tag name="TABLE_ENDDRAG_RECT" val="31*555*1624*172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satMod val="110000"/>
                <a:lum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satMod val="105000"/>
                <a:lum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shade val="94000"/>
              </a:schemeClr>
            </a:gs>
            <a:gs pos="50000">
              <a:schemeClr val="phClr">
                <a:lumMod val="110000"/>
                <a:satMod val="100000"/>
                <a:tint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82</Words>
  <Application>Microsoft Office PowerPoint</Application>
  <PresentationFormat>自定义</PresentationFormat>
  <Paragraphs>41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Office theme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KEO</dc:creator>
  <cp:lastModifiedBy>丽 邓</cp:lastModifiedBy>
  <cp:revision>32</cp:revision>
  <dcterms:created xsi:type="dcterms:W3CDTF">2023-08-29T07:35:00Z</dcterms:created>
  <dcterms:modified xsi:type="dcterms:W3CDTF">2024-03-04T03:17:07Z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O">
    <vt:lpwstr>wqlLaW5nc29mdCBQREYgdG8gV1BTIDkw</vt:lpwstr>
  </property>
  <property fmtid="{D5CDD505-2E9C-101B-9397-08002B2CF9AE}" pid="3" name="Created">
    <vt:filetime>2023-08-31T07:26:04Z</vt:filetime>
  </property>
  <property fmtid="{D5CDD505-2E9C-101B-9397-08002B2CF9AE}" pid="4" name="ICV">
    <vt:lpwstr>D081D7AE6D5940A0A131D1DB3FA167DE_13</vt:lpwstr>
  </property>
  <property fmtid="{D5CDD505-2E9C-101B-9397-08002B2CF9AE}" pid="5" name="KSOProductBuildVer">
    <vt:lpwstr>2052-11.1.0.14309</vt:lpwstr>
  </property>
</Properties>
</file>