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21383625" cy="30275530"/>
  <p:notesSz cx="9144000" cy="6858000"/>
  <p:custDataLst>
    <p:tags r:id="rId7"/>
  </p:custDataLst>
  <p:defaultTextStyle>
    <a:defPPr>
      <a:defRPr lang="zh-CN"/>
    </a:defPPr>
    <a:lvl1pPr marL="0" algn="l" defTabSz="38531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26590" algn="l" defTabSz="38531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53180" algn="l" defTabSz="38531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780405" algn="l" defTabSz="38531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706995" algn="l" defTabSz="38531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633585" algn="l" defTabSz="38531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560175" algn="l" defTabSz="38531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487400" algn="l" defTabSz="38531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413990" algn="l" defTabSz="38531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6" userDrawn="1">
          <p15:clr>
            <a:srgbClr val="A4A3A4"/>
          </p15:clr>
        </p15:guide>
        <p15:guide id="2" pos="6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78" y="-13788"/>
      </p:cViewPr>
      <p:guideLst>
        <p:guide orient="horz" pos="9536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3818" y="9405262"/>
            <a:ext cx="18176604" cy="64897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07636" y="17156540"/>
            <a:ext cx="14968968" cy="77372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54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07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62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16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70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724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179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63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8D38-1B8A-4710-8F58-B9753632A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6EC2-EEC7-40B0-89A5-5F2EC2798C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8D38-1B8A-4710-8F58-B9753632A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6EC2-EEC7-40B0-89A5-5F2EC2798C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5503574" y="1212456"/>
            <a:ext cx="4811454" cy="2583292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9212" y="1212456"/>
            <a:ext cx="14077958" cy="2583292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8D38-1B8A-4710-8F58-B9753632A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6EC2-EEC7-40B0-89A5-5F2EC2798C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8D38-1B8A-4710-8F58-B9753632A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6EC2-EEC7-40B0-89A5-5F2EC2798C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89207" y="19455295"/>
            <a:ext cx="18176604" cy="6013199"/>
          </a:xfrm>
        </p:spPr>
        <p:txBody>
          <a:bodyPr anchor="t"/>
          <a:lstStyle>
            <a:lvl1pPr algn="l">
              <a:defRPr sz="12755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89207" y="12832368"/>
            <a:ext cx="18176604" cy="6622927"/>
          </a:xfrm>
        </p:spPr>
        <p:txBody>
          <a:bodyPr anchor="b"/>
          <a:lstStyle>
            <a:lvl1pPr marL="0" indent="0">
              <a:buNone/>
              <a:defRPr sz="6340">
                <a:solidFill>
                  <a:schemeClr val="tx1">
                    <a:tint val="75000"/>
                  </a:schemeClr>
                </a:solidFill>
              </a:defRPr>
            </a:lvl1pPr>
            <a:lvl2pPr marL="1454150" indent="0">
              <a:buNone/>
              <a:defRPr sz="5735">
                <a:solidFill>
                  <a:schemeClr val="tx1">
                    <a:tint val="75000"/>
                  </a:schemeClr>
                </a:solidFill>
              </a:defRPr>
            </a:lvl2pPr>
            <a:lvl3pPr marL="2907665" indent="0">
              <a:buNone/>
              <a:defRPr sz="5055">
                <a:solidFill>
                  <a:schemeClr val="tx1">
                    <a:tint val="75000"/>
                  </a:schemeClr>
                </a:solidFill>
              </a:defRPr>
            </a:lvl3pPr>
            <a:lvl4pPr marL="4362450" indent="0">
              <a:buNone/>
              <a:defRPr sz="4455">
                <a:solidFill>
                  <a:schemeClr val="tx1">
                    <a:tint val="75000"/>
                  </a:schemeClr>
                </a:solidFill>
              </a:defRPr>
            </a:lvl4pPr>
            <a:lvl5pPr marL="5816600" indent="0">
              <a:buNone/>
              <a:defRPr sz="4455">
                <a:solidFill>
                  <a:schemeClr val="tx1">
                    <a:tint val="75000"/>
                  </a:schemeClr>
                </a:solidFill>
              </a:defRPr>
            </a:lvl5pPr>
            <a:lvl6pPr marL="7270115" indent="0">
              <a:buNone/>
              <a:defRPr sz="4455">
                <a:solidFill>
                  <a:schemeClr val="tx1">
                    <a:tint val="75000"/>
                  </a:schemeClr>
                </a:solidFill>
              </a:defRPr>
            </a:lvl6pPr>
            <a:lvl7pPr marL="8724265" indent="0">
              <a:buNone/>
              <a:defRPr sz="4455">
                <a:solidFill>
                  <a:schemeClr val="tx1">
                    <a:tint val="75000"/>
                  </a:schemeClr>
                </a:solidFill>
              </a:defRPr>
            </a:lvl7pPr>
            <a:lvl8pPr marL="10179050" indent="0">
              <a:buNone/>
              <a:defRPr sz="4455">
                <a:solidFill>
                  <a:schemeClr val="tx1">
                    <a:tint val="75000"/>
                  </a:schemeClr>
                </a:solidFill>
              </a:defRPr>
            </a:lvl8pPr>
            <a:lvl9pPr marL="11632565" indent="0">
              <a:buNone/>
              <a:defRPr sz="445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8D38-1B8A-4710-8F58-B9753632A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6EC2-EEC7-40B0-89A5-5F2EC2798C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69212" y="7064460"/>
            <a:ext cx="9444706" cy="19980924"/>
          </a:xfrm>
        </p:spPr>
        <p:txBody>
          <a:bodyPr/>
          <a:lstStyle>
            <a:lvl1pPr>
              <a:defRPr sz="8905"/>
            </a:lvl1pPr>
            <a:lvl2pPr>
              <a:defRPr sz="7620"/>
            </a:lvl2pPr>
            <a:lvl3pPr>
              <a:defRPr sz="6340"/>
            </a:lvl3pPr>
            <a:lvl4pPr>
              <a:defRPr sz="5735"/>
            </a:lvl4pPr>
            <a:lvl5pPr>
              <a:defRPr sz="5735"/>
            </a:lvl5pPr>
            <a:lvl6pPr>
              <a:defRPr sz="5735"/>
            </a:lvl6pPr>
            <a:lvl7pPr>
              <a:defRPr sz="5735"/>
            </a:lvl7pPr>
            <a:lvl8pPr>
              <a:defRPr sz="5735"/>
            </a:lvl8pPr>
            <a:lvl9pPr>
              <a:defRPr sz="573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0870322" y="7064460"/>
            <a:ext cx="9444706" cy="19980924"/>
          </a:xfrm>
        </p:spPr>
        <p:txBody>
          <a:bodyPr/>
          <a:lstStyle>
            <a:lvl1pPr>
              <a:defRPr sz="8905"/>
            </a:lvl1pPr>
            <a:lvl2pPr>
              <a:defRPr sz="7620"/>
            </a:lvl2pPr>
            <a:lvl3pPr>
              <a:defRPr sz="6340"/>
            </a:lvl3pPr>
            <a:lvl4pPr>
              <a:defRPr sz="5735"/>
            </a:lvl4pPr>
            <a:lvl5pPr>
              <a:defRPr sz="5735"/>
            </a:lvl5pPr>
            <a:lvl6pPr>
              <a:defRPr sz="5735"/>
            </a:lvl6pPr>
            <a:lvl7pPr>
              <a:defRPr sz="5735"/>
            </a:lvl7pPr>
            <a:lvl8pPr>
              <a:defRPr sz="5735"/>
            </a:lvl8pPr>
            <a:lvl9pPr>
              <a:defRPr sz="573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8D38-1B8A-4710-8F58-B9753632A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6EC2-EEC7-40B0-89A5-5F2EC2798C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69212" y="6777116"/>
            <a:ext cx="9448419" cy="2824379"/>
          </a:xfrm>
        </p:spPr>
        <p:txBody>
          <a:bodyPr anchor="b"/>
          <a:lstStyle>
            <a:lvl1pPr marL="0" indent="0">
              <a:buNone/>
              <a:defRPr sz="7620" b="1"/>
            </a:lvl1pPr>
            <a:lvl2pPr marL="1454150" indent="0">
              <a:buNone/>
              <a:defRPr sz="6340" b="1"/>
            </a:lvl2pPr>
            <a:lvl3pPr marL="2907665" indent="0">
              <a:buNone/>
              <a:defRPr sz="5735" b="1"/>
            </a:lvl3pPr>
            <a:lvl4pPr marL="4362450" indent="0">
              <a:buNone/>
              <a:defRPr sz="5055" b="1"/>
            </a:lvl4pPr>
            <a:lvl5pPr marL="5816600" indent="0">
              <a:buNone/>
              <a:defRPr sz="5055" b="1"/>
            </a:lvl5pPr>
            <a:lvl6pPr marL="7270115" indent="0">
              <a:buNone/>
              <a:defRPr sz="5055" b="1"/>
            </a:lvl6pPr>
            <a:lvl7pPr marL="8724265" indent="0">
              <a:buNone/>
              <a:defRPr sz="5055" b="1"/>
            </a:lvl7pPr>
            <a:lvl8pPr marL="10179050" indent="0">
              <a:buNone/>
              <a:defRPr sz="5055" b="1"/>
            </a:lvl8pPr>
            <a:lvl9pPr marL="11632565" indent="0">
              <a:buNone/>
              <a:defRPr sz="505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069212" y="9601495"/>
            <a:ext cx="9448419" cy="17443886"/>
          </a:xfrm>
        </p:spPr>
        <p:txBody>
          <a:bodyPr/>
          <a:lstStyle>
            <a:lvl1pPr>
              <a:defRPr sz="7620"/>
            </a:lvl1pPr>
            <a:lvl2pPr>
              <a:defRPr sz="6340"/>
            </a:lvl2pPr>
            <a:lvl3pPr>
              <a:defRPr sz="5735"/>
            </a:lvl3pPr>
            <a:lvl4pPr>
              <a:defRPr sz="5055"/>
            </a:lvl4pPr>
            <a:lvl5pPr>
              <a:defRPr sz="5055"/>
            </a:lvl5pPr>
            <a:lvl6pPr>
              <a:defRPr sz="5055"/>
            </a:lvl6pPr>
            <a:lvl7pPr>
              <a:defRPr sz="5055"/>
            </a:lvl7pPr>
            <a:lvl8pPr>
              <a:defRPr sz="5055"/>
            </a:lvl8pPr>
            <a:lvl9pPr>
              <a:defRPr sz="50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0862898" y="6777116"/>
            <a:ext cx="9452131" cy="2824379"/>
          </a:xfrm>
        </p:spPr>
        <p:txBody>
          <a:bodyPr anchor="b"/>
          <a:lstStyle>
            <a:lvl1pPr marL="0" indent="0">
              <a:buNone/>
              <a:defRPr sz="7620" b="1"/>
            </a:lvl1pPr>
            <a:lvl2pPr marL="1454150" indent="0">
              <a:buNone/>
              <a:defRPr sz="6340" b="1"/>
            </a:lvl2pPr>
            <a:lvl3pPr marL="2907665" indent="0">
              <a:buNone/>
              <a:defRPr sz="5735" b="1"/>
            </a:lvl3pPr>
            <a:lvl4pPr marL="4362450" indent="0">
              <a:buNone/>
              <a:defRPr sz="5055" b="1"/>
            </a:lvl4pPr>
            <a:lvl5pPr marL="5816600" indent="0">
              <a:buNone/>
              <a:defRPr sz="5055" b="1"/>
            </a:lvl5pPr>
            <a:lvl6pPr marL="7270115" indent="0">
              <a:buNone/>
              <a:defRPr sz="5055" b="1"/>
            </a:lvl6pPr>
            <a:lvl7pPr marL="8724265" indent="0">
              <a:buNone/>
              <a:defRPr sz="5055" b="1"/>
            </a:lvl7pPr>
            <a:lvl8pPr marL="10179050" indent="0">
              <a:buNone/>
              <a:defRPr sz="5055" b="1"/>
            </a:lvl8pPr>
            <a:lvl9pPr marL="11632565" indent="0">
              <a:buNone/>
              <a:defRPr sz="505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0862898" y="9601495"/>
            <a:ext cx="9452131" cy="17443886"/>
          </a:xfrm>
        </p:spPr>
        <p:txBody>
          <a:bodyPr/>
          <a:lstStyle>
            <a:lvl1pPr>
              <a:defRPr sz="7620"/>
            </a:lvl1pPr>
            <a:lvl2pPr>
              <a:defRPr sz="6340"/>
            </a:lvl2pPr>
            <a:lvl3pPr>
              <a:defRPr sz="5735"/>
            </a:lvl3pPr>
            <a:lvl4pPr>
              <a:defRPr sz="5055"/>
            </a:lvl4pPr>
            <a:lvl5pPr>
              <a:defRPr sz="5055"/>
            </a:lvl5pPr>
            <a:lvl6pPr>
              <a:defRPr sz="5055"/>
            </a:lvl6pPr>
            <a:lvl7pPr>
              <a:defRPr sz="5055"/>
            </a:lvl7pPr>
            <a:lvl8pPr>
              <a:defRPr sz="5055"/>
            </a:lvl8pPr>
            <a:lvl9pPr>
              <a:defRPr sz="50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8D38-1B8A-4710-8F58-B9753632A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6EC2-EEC7-40B0-89A5-5F2EC2798C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8D38-1B8A-4710-8F58-B9753632A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6EC2-EEC7-40B0-89A5-5F2EC2798C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8D38-1B8A-4710-8F58-B9753632A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6EC2-EEC7-40B0-89A5-5F2EC2798C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9213" y="1205443"/>
            <a:ext cx="7035268" cy="5130142"/>
          </a:xfrm>
        </p:spPr>
        <p:txBody>
          <a:bodyPr anchor="b"/>
          <a:lstStyle>
            <a:lvl1pPr algn="l">
              <a:defRPr sz="634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60644" y="1205445"/>
            <a:ext cx="11954384" cy="25839939"/>
          </a:xfrm>
        </p:spPr>
        <p:txBody>
          <a:bodyPr/>
          <a:lstStyle>
            <a:lvl1pPr>
              <a:defRPr sz="10190"/>
            </a:lvl1pPr>
            <a:lvl2pPr>
              <a:defRPr sz="8905"/>
            </a:lvl2pPr>
            <a:lvl3pPr>
              <a:defRPr sz="7620"/>
            </a:lvl3pPr>
            <a:lvl4pPr>
              <a:defRPr sz="6340"/>
            </a:lvl4pPr>
            <a:lvl5pPr>
              <a:defRPr sz="6340"/>
            </a:lvl5pPr>
            <a:lvl6pPr>
              <a:defRPr sz="6340"/>
            </a:lvl6pPr>
            <a:lvl7pPr>
              <a:defRPr sz="6340"/>
            </a:lvl7pPr>
            <a:lvl8pPr>
              <a:defRPr sz="6340"/>
            </a:lvl8pPr>
            <a:lvl9pPr>
              <a:defRPr sz="634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69213" y="6335587"/>
            <a:ext cx="7035268" cy="20709797"/>
          </a:xfrm>
        </p:spPr>
        <p:txBody>
          <a:bodyPr/>
          <a:lstStyle>
            <a:lvl1pPr marL="0" indent="0">
              <a:buNone/>
              <a:defRPr sz="4455"/>
            </a:lvl1pPr>
            <a:lvl2pPr marL="1454150" indent="0">
              <a:buNone/>
              <a:defRPr sz="3850"/>
            </a:lvl2pPr>
            <a:lvl3pPr marL="2907665" indent="0">
              <a:buNone/>
              <a:defRPr sz="3170"/>
            </a:lvl3pPr>
            <a:lvl4pPr marL="4362450" indent="0">
              <a:buNone/>
              <a:defRPr sz="2870"/>
            </a:lvl4pPr>
            <a:lvl5pPr marL="5816600" indent="0">
              <a:buNone/>
              <a:defRPr sz="2870"/>
            </a:lvl5pPr>
            <a:lvl6pPr marL="7270115" indent="0">
              <a:buNone/>
              <a:defRPr sz="2870"/>
            </a:lvl6pPr>
            <a:lvl7pPr marL="8724265" indent="0">
              <a:buNone/>
              <a:defRPr sz="2870"/>
            </a:lvl7pPr>
            <a:lvl8pPr marL="10179050" indent="0">
              <a:buNone/>
              <a:defRPr sz="2870"/>
            </a:lvl8pPr>
            <a:lvl9pPr marL="11632565" indent="0">
              <a:buNone/>
              <a:defRPr sz="287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8D38-1B8A-4710-8F58-B9753632A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6EC2-EEC7-40B0-89A5-5F2EC2798C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91461" y="21193373"/>
            <a:ext cx="12830544" cy="2501998"/>
          </a:xfrm>
        </p:spPr>
        <p:txBody>
          <a:bodyPr anchor="b"/>
          <a:lstStyle>
            <a:lvl1pPr algn="l">
              <a:defRPr sz="634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191461" y="2705238"/>
            <a:ext cx="12830544" cy="18165749"/>
          </a:xfrm>
        </p:spPr>
        <p:txBody>
          <a:bodyPr/>
          <a:lstStyle>
            <a:lvl1pPr marL="0" indent="0">
              <a:buNone/>
              <a:defRPr sz="10190"/>
            </a:lvl1pPr>
            <a:lvl2pPr marL="1454150" indent="0">
              <a:buNone/>
              <a:defRPr sz="8905"/>
            </a:lvl2pPr>
            <a:lvl3pPr marL="2907665" indent="0">
              <a:buNone/>
              <a:defRPr sz="7620"/>
            </a:lvl3pPr>
            <a:lvl4pPr marL="4362450" indent="0">
              <a:buNone/>
              <a:defRPr sz="6340"/>
            </a:lvl4pPr>
            <a:lvl5pPr marL="5816600" indent="0">
              <a:buNone/>
              <a:defRPr sz="6340"/>
            </a:lvl5pPr>
            <a:lvl6pPr marL="7270115" indent="0">
              <a:buNone/>
              <a:defRPr sz="6340"/>
            </a:lvl6pPr>
            <a:lvl7pPr marL="8724265" indent="0">
              <a:buNone/>
              <a:defRPr sz="6340"/>
            </a:lvl7pPr>
            <a:lvl8pPr marL="10179050" indent="0">
              <a:buNone/>
              <a:defRPr sz="6340"/>
            </a:lvl8pPr>
            <a:lvl9pPr marL="11632565" indent="0">
              <a:buNone/>
              <a:defRPr sz="634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191461" y="23695371"/>
            <a:ext cx="12830544" cy="3553252"/>
          </a:xfrm>
        </p:spPr>
        <p:txBody>
          <a:bodyPr/>
          <a:lstStyle>
            <a:lvl1pPr marL="0" indent="0">
              <a:buNone/>
              <a:defRPr sz="4455"/>
            </a:lvl1pPr>
            <a:lvl2pPr marL="1454150" indent="0">
              <a:buNone/>
              <a:defRPr sz="3850"/>
            </a:lvl2pPr>
            <a:lvl3pPr marL="2907665" indent="0">
              <a:buNone/>
              <a:defRPr sz="3170"/>
            </a:lvl3pPr>
            <a:lvl4pPr marL="4362450" indent="0">
              <a:buNone/>
              <a:defRPr sz="2870"/>
            </a:lvl4pPr>
            <a:lvl5pPr marL="5816600" indent="0">
              <a:buNone/>
              <a:defRPr sz="2870"/>
            </a:lvl5pPr>
            <a:lvl6pPr marL="7270115" indent="0">
              <a:buNone/>
              <a:defRPr sz="2870"/>
            </a:lvl6pPr>
            <a:lvl7pPr marL="8724265" indent="0">
              <a:buNone/>
              <a:defRPr sz="2870"/>
            </a:lvl7pPr>
            <a:lvl8pPr marL="10179050" indent="0">
              <a:buNone/>
              <a:defRPr sz="2870"/>
            </a:lvl8pPr>
            <a:lvl9pPr marL="11632565" indent="0">
              <a:buNone/>
              <a:defRPr sz="287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8D38-1B8A-4710-8F58-B9753632A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6EC2-EEC7-40B0-89A5-5F2EC2798C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69212" y="1212454"/>
            <a:ext cx="19245815" cy="5046041"/>
          </a:xfrm>
          <a:prstGeom prst="rect">
            <a:avLst/>
          </a:prstGeom>
        </p:spPr>
        <p:txBody>
          <a:bodyPr vert="horz" lIns="385346" tIns="192673" rIns="385346" bIns="19267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69212" y="7064460"/>
            <a:ext cx="19245815" cy="19980924"/>
          </a:xfrm>
          <a:prstGeom prst="rect">
            <a:avLst/>
          </a:prstGeom>
        </p:spPr>
        <p:txBody>
          <a:bodyPr vert="horz" lIns="385346" tIns="192673" rIns="385346" bIns="19267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69212" y="28061598"/>
            <a:ext cx="4989656" cy="1611930"/>
          </a:xfrm>
          <a:prstGeom prst="rect">
            <a:avLst/>
          </a:prstGeom>
        </p:spPr>
        <p:txBody>
          <a:bodyPr vert="horz" lIns="385346" tIns="192673" rIns="385346" bIns="192673" rtlCol="0" anchor="ctr"/>
          <a:lstStyle>
            <a:lvl1pPr algn="l">
              <a:defRPr sz="3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B8D38-1B8A-4710-8F58-B9753632A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7306282" y="28061598"/>
            <a:ext cx="6771676" cy="1611930"/>
          </a:xfrm>
          <a:prstGeom prst="rect">
            <a:avLst/>
          </a:prstGeom>
        </p:spPr>
        <p:txBody>
          <a:bodyPr vert="horz" lIns="385346" tIns="192673" rIns="385346" bIns="192673" rtlCol="0" anchor="ctr"/>
          <a:lstStyle>
            <a:lvl1pPr algn="ctr">
              <a:defRPr sz="3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5325372" y="28061598"/>
            <a:ext cx="4989656" cy="1611930"/>
          </a:xfrm>
          <a:prstGeom prst="rect">
            <a:avLst/>
          </a:prstGeom>
        </p:spPr>
        <p:txBody>
          <a:bodyPr vert="horz" lIns="385346" tIns="192673" rIns="385346" bIns="192673" rtlCol="0" anchor="ctr"/>
          <a:lstStyle>
            <a:lvl1pPr algn="r">
              <a:defRPr sz="3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06EC2-EEC7-40B0-89A5-5F2EC2798CF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07665" rtl="0" eaLnBrk="1" latinLnBrk="0" hangingPunct="1">
        <a:spcBef>
          <a:spcPct val="0"/>
        </a:spcBef>
        <a:buNone/>
        <a:defRPr sz="1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0930" indent="-1090930" algn="l" defTabSz="2907665" rtl="0" eaLnBrk="1" latinLnBrk="0" hangingPunct="1">
        <a:spcBef>
          <a:spcPct val="15000"/>
        </a:spcBef>
        <a:buFont typeface="Arial" panose="020B0604020202020204" pitchFamily="34" charset="0"/>
        <a:buChar char="•"/>
        <a:defRPr sz="10190" kern="1200">
          <a:solidFill>
            <a:schemeClr val="tx1"/>
          </a:solidFill>
          <a:latin typeface="+mn-lt"/>
          <a:ea typeface="+mn-ea"/>
          <a:cs typeface="+mn-cs"/>
        </a:defRPr>
      </a:lvl1pPr>
      <a:lvl2pPr marL="2362835" indent="-908685" algn="l" defTabSz="2907665" rtl="0" eaLnBrk="1" latinLnBrk="0" hangingPunct="1">
        <a:spcBef>
          <a:spcPct val="15000"/>
        </a:spcBef>
        <a:buFont typeface="Arial" panose="020B0604020202020204" pitchFamily="34" charset="0"/>
        <a:buChar char="–"/>
        <a:defRPr sz="8905" kern="1200">
          <a:solidFill>
            <a:schemeClr val="tx1"/>
          </a:solidFill>
          <a:latin typeface="+mn-lt"/>
          <a:ea typeface="+mn-ea"/>
          <a:cs typeface="+mn-cs"/>
        </a:defRPr>
      </a:lvl2pPr>
      <a:lvl3pPr marL="3635375" indent="-727075" algn="l" defTabSz="2907665" rtl="0" eaLnBrk="1" latinLnBrk="0" hangingPunct="1">
        <a:spcBef>
          <a:spcPct val="15000"/>
        </a:spcBef>
        <a:buFont typeface="Arial" panose="020B0604020202020204" pitchFamily="34" charset="0"/>
        <a:buChar char="•"/>
        <a:defRPr sz="7620" kern="1200">
          <a:solidFill>
            <a:schemeClr val="tx1"/>
          </a:solidFill>
          <a:latin typeface="+mn-lt"/>
          <a:ea typeface="+mn-ea"/>
          <a:cs typeface="+mn-cs"/>
        </a:defRPr>
      </a:lvl3pPr>
      <a:lvl4pPr marL="5089525" indent="-727075" algn="l" defTabSz="2907665" rtl="0" eaLnBrk="1" latinLnBrk="0" hangingPunct="1">
        <a:spcBef>
          <a:spcPct val="15000"/>
        </a:spcBef>
        <a:buFont typeface="Arial" panose="020B0604020202020204" pitchFamily="34" charset="0"/>
        <a:buChar char="–"/>
        <a:defRPr sz="6340" kern="1200">
          <a:solidFill>
            <a:schemeClr val="tx1"/>
          </a:solidFill>
          <a:latin typeface="+mn-lt"/>
          <a:ea typeface="+mn-ea"/>
          <a:cs typeface="+mn-cs"/>
        </a:defRPr>
      </a:lvl4pPr>
      <a:lvl5pPr marL="6543040" indent="-727075" algn="l" defTabSz="2907665" rtl="0" eaLnBrk="1" latinLnBrk="0" hangingPunct="1">
        <a:spcBef>
          <a:spcPct val="15000"/>
        </a:spcBef>
        <a:buFont typeface="Arial" panose="020B0604020202020204" pitchFamily="34" charset="0"/>
        <a:buChar char="»"/>
        <a:defRPr sz="6340" kern="1200">
          <a:solidFill>
            <a:schemeClr val="tx1"/>
          </a:solidFill>
          <a:latin typeface="+mn-lt"/>
          <a:ea typeface="+mn-ea"/>
          <a:cs typeface="+mn-cs"/>
        </a:defRPr>
      </a:lvl5pPr>
      <a:lvl6pPr marL="7997190" indent="-727075" algn="l" defTabSz="2907665" rtl="0" eaLnBrk="1" latinLnBrk="0" hangingPunct="1">
        <a:spcBef>
          <a:spcPct val="15000"/>
        </a:spcBef>
        <a:buFont typeface="Arial" panose="020B0604020202020204" pitchFamily="34" charset="0"/>
        <a:buChar char="•"/>
        <a:defRPr sz="6340" kern="1200">
          <a:solidFill>
            <a:schemeClr val="tx1"/>
          </a:solidFill>
          <a:latin typeface="+mn-lt"/>
          <a:ea typeface="+mn-ea"/>
          <a:cs typeface="+mn-cs"/>
        </a:defRPr>
      </a:lvl6pPr>
      <a:lvl7pPr marL="9451340" indent="-727075" algn="l" defTabSz="2907665" rtl="0" eaLnBrk="1" latinLnBrk="0" hangingPunct="1">
        <a:spcBef>
          <a:spcPct val="15000"/>
        </a:spcBef>
        <a:buFont typeface="Arial" panose="020B0604020202020204" pitchFamily="34" charset="0"/>
        <a:buChar char="•"/>
        <a:defRPr sz="6340" kern="1200">
          <a:solidFill>
            <a:schemeClr val="tx1"/>
          </a:solidFill>
          <a:latin typeface="+mn-lt"/>
          <a:ea typeface="+mn-ea"/>
          <a:cs typeface="+mn-cs"/>
        </a:defRPr>
      </a:lvl7pPr>
      <a:lvl8pPr marL="10905490" indent="-727075" algn="l" defTabSz="2907665" rtl="0" eaLnBrk="1" latinLnBrk="0" hangingPunct="1">
        <a:spcBef>
          <a:spcPct val="15000"/>
        </a:spcBef>
        <a:buFont typeface="Arial" panose="020B0604020202020204" pitchFamily="34" charset="0"/>
        <a:buChar char="•"/>
        <a:defRPr sz="6340" kern="1200">
          <a:solidFill>
            <a:schemeClr val="tx1"/>
          </a:solidFill>
          <a:latin typeface="+mn-lt"/>
          <a:ea typeface="+mn-ea"/>
          <a:cs typeface="+mn-cs"/>
        </a:defRPr>
      </a:lvl8pPr>
      <a:lvl9pPr marL="12359640" indent="-727075" algn="l" defTabSz="2907665" rtl="0" eaLnBrk="1" latinLnBrk="0" hangingPunct="1">
        <a:spcBef>
          <a:spcPct val="15000"/>
        </a:spcBef>
        <a:buFont typeface="Arial" panose="020B0604020202020204" pitchFamily="34" charset="0"/>
        <a:buChar char="•"/>
        <a:defRPr sz="63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907665" rtl="0" eaLnBrk="1" latinLnBrk="0" hangingPunct="1">
        <a:defRPr sz="5735" kern="1200">
          <a:solidFill>
            <a:schemeClr val="tx1"/>
          </a:solidFill>
          <a:latin typeface="+mn-lt"/>
          <a:ea typeface="+mn-ea"/>
          <a:cs typeface="+mn-cs"/>
        </a:defRPr>
      </a:lvl1pPr>
      <a:lvl2pPr marL="1454150" algn="l" defTabSz="2907665" rtl="0" eaLnBrk="1" latinLnBrk="0" hangingPunct="1">
        <a:defRPr sz="5735" kern="1200">
          <a:solidFill>
            <a:schemeClr val="tx1"/>
          </a:solidFill>
          <a:latin typeface="+mn-lt"/>
          <a:ea typeface="+mn-ea"/>
          <a:cs typeface="+mn-cs"/>
        </a:defRPr>
      </a:lvl2pPr>
      <a:lvl3pPr marL="2907665" algn="l" defTabSz="2907665" rtl="0" eaLnBrk="1" latinLnBrk="0" hangingPunct="1">
        <a:defRPr sz="5735" kern="1200">
          <a:solidFill>
            <a:schemeClr val="tx1"/>
          </a:solidFill>
          <a:latin typeface="+mn-lt"/>
          <a:ea typeface="+mn-ea"/>
          <a:cs typeface="+mn-cs"/>
        </a:defRPr>
      </a:lvl3pPr>
      <a:lvl4pPr marL="4362450" algn="l" defTabSz="2907665" rtl="0" eaLnBrk="1" latinLnBrk="0" hangingPunct="1">
        <a:defRPr sz="5735" kern="1200">
          <a:solidFill>
            <a:schemeClr val="tx1"/>
          </a:solidFill>
          <a:latin typeface="+mn-lt"/>
          <a:ea typeface="+mn-ea"/>
          <a:cs typeface="+mn-cs"/>
        </a:defRPr>
      </a:lvl4pPr>
      <a:lvl5pPr marL="5816600" algn="l" defTabSz="2907665" rtl="0" eaLnBrk="1" latinLnBrk="0" hangingPunct="1">
        <a:defRPr sz="5735" kern="1200">
          <a:solidFill>
            <a:schemeClr val="tx1"/>
          </a:solidFill>
          <a:latin typeface="+mn-lt"/>
          <a:ea typeface="+mn-ea"/>
          <a:cs typeface="+mn-cs"/>
        </a:defRPr>
      </a:lvl5pPr>
      <a:lvl6pPr marL="7270115" algn="l" defTabSz="2907665" rtl="0" eaLnBrk="1" latinLnBrk="0" hangingPunct="1">
        <a:defRPr sz="5735" kern="1200">
          <a:solidFill>
            <a:schemeClr val="tx1"/>
          </a:solidFill>
          <a:latin typeface="+mn-lt"/>
          <a:ea typeface="+mn-ea"/>
          <a:cs typeface="+mn-cs"/>
        </a:defRPr>
      </a:lvl6pPr>
      <a:lvl7pPr marL="8724265" algn="l" defTabSz="2907665" rtl="0" eaLnBrk="1" latinLnBrk="0" hangingPunct="1">
        <a:defRPr sz="5735" kern="1200">
          <a:solidFill>
            <a:schemeClr val="tx1"/>
          </a:solidFill>
          <a:latin typeface="+mn-lt"/>
          <a:ea typeface="+mn-ea"/>
          <a:cs typeface="+mn-cs"/>
        </a:defRPr>
      </a:lvl7pPr>
      <a:lvl8pPr marL="10179050" algn="l" defTabSz="2907665" rtl="0" eaLnBrk="1" latinLnBrk="0" hangingPunct="1">
        <a:defRPr sz="5735" kern="1200">
          <a:solidFill>
            <a:schemeClr val="tx1"/>
          </a:solidFill>
          <a:latin typeface="+mn-lt"/>
          <a:ea typeface="+mn-ea"/>
          <a:cs typeface="+mn-cs"/>
        </a:defRPr>
      </a:lvl8pPr>
      <a:lvl9pPr marL="11632565" algn="l" defTabSz="2907665" rtl="0" eaLnBrk="1" latinLnBrk="0" hangingPunct="1">
        <a:defRPr sz="57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635"/>
            <a:ext cx="21384260" cy="470344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735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" y="416765"/>
            <a:ext cx="21382948" cy="2950276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44849" y="1008832"/>
            <a:ext cx="15379187" cy="4554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600"/>
              </a:lnSpc>
            </a:pPr>
            <a:r>
              <a:rPr lang="en-US" sz="7545" dirty="0" smtClean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rPr>
              <a:t>Perceptually Inspired Image and Video Quality Assessment Processing and Communications</a:t>
            </a:r>
            <a:endParaRPr lang="en-US" sz="7545" dirty="0">
              <a:solidFill>
                <a:schemeClr val="bg1">
                  <a:lumMod val="95000"/>
                </a:schemeClr>
              </a:solidFill>
              <a:latin typeface="Eras Light ITC" panose="020B04020305040208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4648" y="5519336"/>
            <a:ext cx="2717171" cy="1254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775" spc="600" dirty="0" smtClean="0">
                <a:latin typeface="Eras Medium ITC" panose="020B0602030504020804" pitchFamily="34" charset="0"/>
              </a:rPr>
              <a:t>SPEAKER:</a:t>
            </a:r>
            <a:endParaRPr lang="en-US" sz="3775" spc="600" dirty="0">
              <a:latin typeface="Eras Medium ITC" panose="020B06020305040208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4648" y="6714891"/>
            <a:ext cx="2717171" cy="672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775" spc="600" dirty="0" smtClean="0">
                <a:latin typeface="Eras Medium ITC" panose="020B0602030504020804" pitchFamily="34" charset="0"/>
              </a:rPr>
              <a:t>TIME:</a:t>
            </a:r>
            <a:endParaRPr lang="en-US" sz="3775" spc="600" dirty="0">
              <a:latin typeface="Eras Medium ITC" panose="020B06020305040208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0544" y="7856103"/>
            <a:ext cx="3321276" cy="1254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775" spc="600" dirty="0" smtClean="0">
                <a:latin typeface="Eras Medium ITC" panose="020B0602030504020804" pitchFamily="34" charset="0"/>
              </a:rPr>
              <a:t>LOCATION:</a:t>
            </a:r>
            <a:endParaRPr lang="en-US" sz="3775" spc="600" dirty="0">
              <a:latin typeface="Eras Medium ITC" panose="020B06020305040208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88674" y="5084588"/>
            <a:ext cx="15379187" cy="1578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600"/>
              </a:lnSpc>
            </a:pPr>
            <a:r>
              <a:rPr lang="en-US" sz="4530" spc="600" dirty="0" smtClean="0">
                <a:latin typeface="Eras Light ITC" panose="020B0402030504020804" pitchFamily="34" charset="0"/>
              </a:rPr>
              <a:t>Sherman SHEN</a:t>
            </a:r>
            <a:endParaRPr lang="en-US" sz="4530" spc="600" dirty="0">
              <a:latin typeface="Eras Light ITC" panose="020B04020305040208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7880" y="6334487"/>
            <a:ext cx="15379187" cy="1578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600"/>
              </a:lnSpc>
            </a:pPr>
            <a:r>
              <a:rPr lang="en-US" sz="4530" spc="600" dirty="0" smtClean="0">
                <a:latin typeface="Eras Light ITC" panose="020B0402030504020804" pitchFamily="34" charset="0"/>
              </a:rPr>
              <a:t>2015/06/08 [Sun] 9:20 – 9:45 am</a:t>
            </a:r>
            <a:endParaRPr lang="en-US" sz="4530" spc="600" dirty="0">
              <a:latin typeface="Eras Light ITC" panose="020B04020305040208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7880" y="7478911"/>
            <a:ext cx="15379187" cy="1578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600"/>
              </a:lnSpc>
            </a:pPr>
            <a:r>
              <a:rPr lang="en-US" sz="4530" spc="600" dirty="0" smtClean="0">
                <a:latin typeface="Eras Light ITC" panose="020B0402030504020804" pitchFamily="34" charset="0"/>
              </a:rPr>
              <a:t>Rohm Building, Room 5-206</a:t>
            </a:r>
            <a:endParaRPr lang="en-US" sz="4530" spc="600" dirty="0">
              <a:latin typeface="Eras Light ITC" panose="020B04020305040208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544" y="11388425"/>
            <a:ext cx="3321276" cy="672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775" spc="600" dirty="0" smtClean="0">
                <a:latin typeface="Eras Medium ITC" panose="020B0602030504020804" pitchFamily="34" charset="0"/>
              </a:rPr>
              <a:t>ABSTRACT:</a:t>
            </a:r>
            <a:endParaRPr lang="en-US" sz="3775" spc="600" dirty="0">
              <a:latin typeface="Eras Medium ITC" panose="020B06020305040208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7880" y="11062091"/>
            <a:ext cx="15976964" cy="8455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20" dirty="0"/>
              <a:t> </a:t>
            </a:r>
            <a:r>
              <a:rPr lang="en-US" sz="3020" dirty="0" smtClean="0"/>
              <a:t>      </a:t>
            </a:r>
            <a:r>
              <a:rPr lang="en-US" sz="3020" dirty="0" smtClean="0">
                <a:latin typeface="Eras Light ITC" panose="020B0402030504020804" pitchFamily="34" charset="0"/>
              </a:rPr>
              <a:t>Our </a:t>
            </a:r>
            <a:r>
              <a:rPr lang="en-US" sz="3020" dirty="0">
                <a:latin typeface="Eras Light ITC" panose="020B0402030504020804" pitchFamily="34" charset="0"/>
              </a:rPr>
              <a:t>research on network protocol design and information security is to contribute developing Global Information Transport Platform (</a:t>
            </a:r>
            <a:r>
              <a:rPr lang="en-US" sz="3020" dirty="0" err="1">
                <a:latin typeface="Eras Light ITC" panose="020B0402030504020804" pitchFamily="34" charset="0"/>
              </a:rPr>
              <a:t>GiTP</a:t>
            </a:r>
            <a:r>
              <a:rPr lang="en-US" sz="3020" dirty="0">
                <a:latin typeface="Eras Light ITC" panose="020B0402030504020804" pitchFamily="34" charset="0"/>
              </a:rPr>
              <a:t>) with Accuracy, Security and Reliability in Transmission, Efficiency in Power and Bandwidth, and Simplicity in Hardware and Software. Current projects include Smart Grid, Vehicular Ad-hoc Networks, Social Networks </a:t>
            </a:r>
            <a:r>
              <a:rPr lang="en-US" sz="3020" dirty="0" err="1">
                <a:latin typeface="Eras Light ITC" panose="020B0402030504020804" pitchFamily="34" charset="0"/>
              </a:rPr>
              <a:t>eHealthcare</a:t>
            </a:r>
            <a:r>
              <a:rPr lang="en-US" sz="3020" dirty="0">
                <a:latin typeface="Eras Light ITC" panose="020B0402030504020804" pitchFamily="34" charset="0"/>
              </a:rPr>
              <a:t> Systems, Cooperative Networking and Communications and Cognitive Radio Networks.</a:t>
            </a:r>
            <a:endParaRPr lang="en-US" sz="3020" dirty="0">
              <a:latin typeface="Eras Light ITC" panose="020B04020305040208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020" dirty="0" smtClean="0">
                <a:latin typeface="Eras Light ITC" panose="020B0402030504020804" pitchFamily="34" charset="0"/>
              </a:rPr>
              <a:t>        In </a:t>
            </a:r>
            <a:r>
              <a:rPr lang="en-US" sz="3020" dirty="0">
                <a:latin typeface="Eras Light ITC" panose="020B0402030504020804" pitchFamily="34" charset="0"/>
              </a:rPr>
              <a:t>this talk, I will summarize our recent research results on quantum and </a:t>
            </a:r>
            <a:r>
              <a:rPr lang="en-US" sz="3020" dirty="0" err="1">
                <a:latin typeface="Eras Light ITC" panose="020B0402030504020804" pitchFamily="34" charset="0"/>
              </a:rPr>
              <a:t>nano</a:t>
            </a:r>
            <a:r>
              <a:rPr lang="en-US" sz="3020" dirty="0">
                <a:latin typeface="Eras Light ITC" panose="020B0402030504020804" pitchFamily="34" charset="0"/>
              </a:rPr>
              <a:t> photonic devices, including terahertz quantum cascade lasers, terahertz quantum well </a:t>
            </a:r>
            <a:r>
              <a:rPr lang="en-US" sz="3020" dirty="0" err="1">
                <a:latin typeface="Eras Light ITC" panose="020B0402030504020804" pitchFamily="34" charset="0"/>
              </a:rPr>
              <a:t>photodetectors</a:t>
            </a:r>
            <a:r>
              <a:rPr lang="en-US" sz="3020" dirty="0">
                <a:latin typeface="Eras Light ITC" panose="020B0402030504020804" pitchFamily="34" charset="0"/>
              </a:rPr>
              <a:t>, organic/inorganic hybrid optical </a:t>
            </a:r>
            <a:r>
              <a:rPr lang="en-US" sz="3020" dirty="0" err="1">
                <a:latin typeface="Eras Light ITC" panose="020B0402030504020804" pitchFamily="34" charset="0"/>
              </a:rPr>
              <a:t>upconersion</a:t>
            </a:r>
            <a:r>
              <a:rPr lang="en-US" sz="3020" dirty="0">
                <a:latin typeface="Eras Light ITC" panose="020B0402030504020804" pitchFamily="34" charset="0"/>
              </a:rPr>
              <a:t> devices, scanning voltage microscopy measurements and nanowire-based </a:t>
            </a:r>
            <a:r>
              <a:rPr lang="en-US" sz="3020" dirty="0" err="1">
                <a:latin typeface="Eras Light ITC" panose="020B0402030504020804" pitchFamily="34" charset="0"/>
              </a:rPr>
              <a:t>nanogenerators</a:t>
            </a:r>
            <a:r>
              <a:rPr lang="en-US" sz="3020" dirty="0">
                <a:latin typeface="Eras Light ITC" panose="020B0402030504020804" pitchFamily="34" charset="0"/>
              </a:rPr>
              <a:t>. I will also briefly introduce our molecular beam </a:t>
            </a:r>
            <a:r>
              <a:rPr lang="en-US" sz="3020" dirty="0" err="1">
                <a:latin typeface="Eras Light ITC" panose="020B0402030504020804" pitchFamily="34" charset="0"/>
              </a:rPr>
              <a:t>epitaxy</a:t>
            </a:r>
            <a:r>
              <a:rPr lang="en-US" sz="3020" dirty="0">
                <a:latin typeface="Eras Light ITC" panose="020B0402030504020804" pitchFamily="34" charset="0"/>
              </a:rPr>
              <a:t> (MBE) facility for the growth of high-quality of </a:t>
            </a:r>
            <a:r>
              <a:rPr lang="en-US" sz="3020" dirty="0" smtClean="0">
                <a:latin typeface="Eras Light ITC" panose="020B0402030504020804" pitchFamily="34" charset="0"/>
              </a:rPr>
              <a:t>III</a:t>
            </a:r>
            <a:r>
              <a:rPr lang="en-US" sz="3020" dirty="0">
                <a:latin typeface="Eras Light ITC" panose="020B0402030504020804" pitchFamily="34" charset="0"/>
              </a:rPr>
              <a:t>/</a:t>
            </a:r>
            <a:r>
              <a:rPr lang="en-US" sz="3020" dirty="0" smtClean="0">
                <a:latin typeface="Eras Light ITC" panose="020B0402030504020804" pitchFamily="34" charset="0"/>
              </a:rPr>
              <a:t>V </a:t>
            </a:r>
            <a:r>
              <a:rPr lang="en-US" sz="3020" dirty="0">
                <a:latin typeface="Eras Light ITC" panose="020B0402030504020804" pitchFamily="34" charset="0"/>
              </a:rPr>
              <a:t>compound semiconductor quantum structures and our quantum-</a:t>
            </a:r>
            <a:r>
              <a:rPr lang="en-US" sz="3020" dirty="0" err="1">
                <a:latin typeface="Eras Light ITC" panose="020B0402030504020804" pitchFamily="34" charset="0"/>
              </a:rPr>
              <a:t>nano</a:t>
            </a:r>
            <a:r>
              <a:rPr lang="en-US" sz="3020" dirty="0">
                <a:latin typeface="Eras Light ITC" panose="020B0402030504020804" pitchFamily="34" charset="0"/>
              </a:rPr>
              <a:t> center nanofabrication facilities for quantum and </a:t>
            </a:r>
            <a:r>
              <a:rPr lang="en-US" sz="3020" dirty="0" err="1">
                <a:latin typeface="Eras Light ITC" panose="020B0402030504020804" pitchFamily="34" charset="0"/>
              </a:rPr>
              <a:t>nano</a:t>
            </a:r>
            <a:r>
              <a:rPr lang="en-US" sz="3020" dirty="0">
                <a:latin typeface="Eras Light ITC" panose="020B0402030504020804" pitchFamily="34" charset="0"/>
              </a:rPr>
              <a:t> device fabrication at the University of Waterloo</a:t>
            </a:r>
            <a:endParaRPr lang="en-US" sz="3020" dirty="0">
              <a:latin typeface="Eras Light ITC" panose="020B04020305040208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0544" y="20192058"/>
            <a:ext cx="2940872" cy="672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775" spc="-150" dirty="0" smtClean="0">
                <a:latin typeface="Eras Medium ITC" panose="020B0602030504020804" pitchFamily="34" charset="0"/>
              </a:rPr>
              <a:t>BIOGRAPHY:</a:t>
            </a:r>
            <a:endParaRPr lang="en-US" sz="3775" spc="-150" dirty="0">
              <a:latin typeface="Eras Medium ITC" panose="020B06020305040208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17016" y="20192058"/>
            <a:ext cx="15976964" cy="357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20" dirty="0"/>
              <a:t> </a:t>
            </a:r>
            <a:r>
              <a:rPr lang="en-US" sz="3020" dirty="0" smtClean="0"/>
              <a:t>      </a:t>
            </a:r>
            <a:r>
              <a:rPr lang="en-US" sz="3020" dirty="0" smtClean="0">
                <a:latin typeface="Eras Light ITC" panose="020B0402030504020804" pitchFamily="34" charset="0"/>
              </a:rPr>
              <a:t>Our </a:t>
            </a:r>
            <a:r>
              <a:rPr lang="en-US" sz="3020" dirty="0">
                <a:latin typeface="Eras Light ITC" panose="020B0402030504020804" pitchFamily="34" charset="0"/>
              </a:rPr>
              <a:t>research on network protocol design and information security is to contribute developing Global Information Transport Platform (</a:t>
            </a:r>
            <a:r>
              <a:rPr lang="en-US" sz="3020" dirty="0" err="1">
                <a:latin typeface="Eras Light ITC" panose="020B0402030504020804" pitchFamily="34" charset="0"/>
              </a:rPr>
              <a:t>GiTP</a:t>
            </a:r>
            <a:r>
              <a:rPr lang="en-US" sz="3020" dirty="0">
                <a:latin typeface="Eras Light ITC" panose="020B0402030504020804" pitchFamily="34" charset="0"/>
              </a:rPr>
              <a:t>) with Accuracy, Security and Reliability in Transmission, Efficiency in Power and Bandwidth, and Simplicity in Hardware and Software. Current projects include Smart Grid, Vehicular Ad-hoc Networks, Social Networks </a:t>
            </a:r>
            <a:r>
              <a:rPr lang="en-US" sz="3020" dirty="0" err="1">
                <a:latin typeface="Eras Light ITC" panose="020B0402030504020804" pitchFamily="34" charset="0"/>
              </a:rPr>
              <a:t>eHealthcare</a:t>
            </a:r>
            <a:r>
              <a:rPr lang="en-US" sz="3020" dirty="0">
                <a:latin typeface="Eras Light ITC" panose="020B0402030504020804" pitchFamily="34" charset="0"/>
              </a:rPr>
              <a:t> Systems, Cooperative Networking and Communications and Cognitive Radio Networks</a:t>
            </a:r>
            <a:r>
              <a:rPr lang="en-US" sz="3020" dirty="0" smtClean="0">
                <a:latin typeface="Eras Light ITC" panose="020B0402030504020804" pitchFamily="34" charset="0"/>
              </a:rPr>
              <a:t>.</a:t>
            </a:r>
            <a:endParaRPr lang="en-US" sz="3020" dirty="0">
              <a:latin typeface="Eras Light ITC" panose="020B04020305040208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8280" y="6693476"/>
            <a:ext cx="4505790" cy="40409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NDYyZjA1YzMwZWIyOWM3ZmUyMTlmYmEzNjdjNGIzOGM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1691</Words>
  <Application>WPS 演示</Application>
  <PresentationFormat>自定义</PresentationFormat>
  <Paragraphs>23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Eras Light ITC</vt:lpstr>
      <vt:lpstr>Eras Medium ITC</vt:lpstr>
      <vt:lpstr>Calibri</vt:lpstr>
      <vt:lpstr>微软雅黑</vt:lpstr>
      <vt:lpstr>Arial Unicode MS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`12</dc:title>
  <dc:creator>APPLE</dc:creator>
  <cp:lastModifiedBy>Candid.  礁石</cp:lastModifiedBy>
  <cp:revision>9</cp:revision>
  <dcterms:created xsi:type="dcterms:W3CDTF">2015-08-18T05:36:00Z</dcterms:created>
  <dcterms:modified xsi:type="dcterms:W3CDTF">2023-12-25T03:57:45Z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D56B3215FB394CC3936A9F699C89FD1E_12</vt:lpwstr>
  </property>
  <property fmtid="{D5CDD505-2E9C-101B-9397-08002B2CF9AE}" pid="3" name="KSOProductBuildVer">
    <vt:lpwstr>2052-12.1.0.15712</vt:lpwstr>
  </property>
</Properties>
</file>