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21383625" cy="30275530"/>
  <p:notesSz cx="9947275" cy="6858000"/>
  <p:custDataLst>
    <p:tags r:id="rId7"/>
  </p:custDataLst>
  <p:defaultTextStyle>
    <a:defPPr>
      <a:defRPr lang="zh-CN"/>
    </a:defPPr>
    <a:lvl1pPr algn="l" defTabSz="4319905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2159000" indent="-1701800" algn="l" defTabSz="4319905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4319905" indent="-3405505" algn="l" defTabSz="4319905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6480175" indent="-5108575" algn="l" defTabSz="4319905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8641080" indent="-6812280" algn="l" defTabSz="4319905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D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>
      <p:cViewPr>
        <p:scale>
          <a:sx n="25" d="100"/>
          <a:sy n="25" d="100"/>
        </p:scale>
        <p:origin x="-1380" y="2748"/>
      </p:cViewPr>
      <p:guideLst>
        <p:guide orient="horz" pos="9536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375A91-D49E-4AD9-BFEF-27D636FA23AE}" type="doc">
      <dgm:prSet loTypeId="urn:microsoft.com/office/officeart/2005/8/layout/hList1" loCatId="list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2C33CC82-F668-49CF-9723-0E9145740576}">
      <dgm:prSet custT="1"/>
      <dgm:spPr/>
      <dgm:t>
        <a:bodyPr/>
        <a:lstStyle/>
        <a:p>
          <a:pPr rtl="0"/>
          <a:r>
            <a:rPr lang="el-GR" sz="5400" i="1" dirty="0" smtClean="0"/>
            <a:t>α</a:t>
          </a:r>
          <a:r>
            <a:rPr lang="en-US" sz="5400" dirty="0" smtClean="0"/>
            <a:t>-</a:t>
          </a:r>
          <a:r>
            <a:rPr lang="zh-CN" sz="5400" dirty="0" smtClean="0"/>
            <a:t>蒎烯球棍模型</a:t>
          </a:r>
          <a:endParaRPr lang="zh-CN" sz="5400" dirty="0"/>
        </a:p>
      </dgm:t>
    </dgm:pt>
    <dgm:pt modelId="{03EBE842-885A-431A-A964-ECB236732C88}" cxnId="{57B845DA-0302-448D-B6E8-FB6FD1DF07E1}" type="parTrans">
      <dgm:prSet/>
      <dgm:spPr/>
      <dgm:t>
        <a:bodyPr/>
        <a:lstStyle/>
        <a:p>
          <a:endParaRPr lang="zh-CN" altLang="en-US"/>
        </a:p>
      </dgm:t>
    </dgm:pt>
    <dgm:pt modelId="{5154825E-8363-4784-9900-A16822DD1A54}" cxnId="{57B845DA-0302-448D-B6E8-FB6FD1DF07E1}" type="sibTrans">
      <dgm:prSet/>
      <dgm:spPr/>
      <dgm:t>
        <a:bodyPr/>
        <a:lstStyle/>
        <a:p>
          <a:endParaRPr lang="zh-CN" altLang="en-US"/>
        </a:p>
      </dgm:t>
    </dgm:pt>
    <dgm:pt modelId="{895BF0E3-55A0-4EA2-B7EF-380B1DA3CE9C}">
      <dgm:prSet custT="1"/>
      <dgm:spPr/>
      <dgm:t>
        <a:bodyPr/>
        <a:lstStyle/>
        <a:p>
          <a:pPr rtl="0"/>
          <a:r>
            <a:rPr lang="el-GR" sz="5400" i="1" dirty="0" smtClean="0"/>
            <a:t>α</a:t>
          </a:r>
          <a:r>
            <a:rPr lang="en-US" sz="5400" i="1" dirty="0" smtClean="0"/>
            <a:t>-</a:t>
          </a:r>
          <a:r>
            <a:rPr lang="zh-CN" sz="5400" i="0" dirty="0" smtClean="0"/>
            <a:t>蒎烯比例模型</a:t>
          </a:r>
          <a:endParaRPr lang="zh-CN" sz="5400" i="0" dirty="0"/>
        </a:p>
      </dgm:t>
    </dgm:pt>
    <dgm:pt modelId="{9E80ED1B-1BD4-4219-B51B-A0912E265994}" cxnId="{D189E870-5EA7-40F2-90CA-46C84620D74C}" type="parTrans">
      <dgm:prSet/>
      <dgm:spPr/>
      <dgm:t>
        <a:bodyPr/>
        <a:lstStyle/>
        <a:p>
          <a:endParaRPr lang="zh-CN" altLang="en-US"/>
        </a:p>
      </dgm:t>
    </dgm:pt>
    <dgm:pt modelId="{0D771971-11D1-4BD9-8686-70602ED8B79C}" cxnId="{D189E870-5EA7-40F2-90CA-46C84620D74C}" type="sibTrans">
      <dgm:prSet/>
      <dgm:spPr/>
      <dgm:t>
        <a:bodyPr/>
        <a:lstStyle/>
        <a:p>
          <a:endParaRPr lang="zh-CN" altLang="en-US"/>
        </a:p>
      </dgm:t>
    </dgm:pt>
    <dgm:pt modelId="{3EE41765-58CE-42DC-A2AF-901FB0372B0A}" type="pres">
      <dgm:prSet presAssocID="{BE375A91-D49E-4AD9-BFEF-27D636FA23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28DCC5E-2524-4924-A930-BB45AF56DF9E}" type="pres">
      <dgm:prSet presAssocID="{2C33CC82-F668-49CF-9723-0E9145740576}" presName="composite" presStyleCnt="0"/>
      <dgm:spPr/>
    </dgm:pt>
    <dgm:pt modelId="{1A79B249-16B4-48BF-9707-4A0D57E3A775}" type="pres">
      <dgm:prSet presAssocID="{2C33CC82-F668-49CF-9723-0E9145740576}" presName="parTx" presStyleLbl="alignNode1" presStyleIdx="0" presStyleCnt="2" custScaleX="102916" custScaleY="100681" custLinFactNeighborX="4411" custLinFactNeighborY="-69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998BDF-C753-4943-B2ED-6BF7A40AFE04}" type="pres">
      <dgm:prSet presAssocID="{2C33CC82-F668-49CF-9723-0E9145740576}" presName="desTx" presStyleLbl="alignAccFollowNode1" presStyleIdx="0" presStyleCnt="2" custScaleX="106053" custScaleY="132656" custLinFactNeighborX="2936" custLinFactNeighborY="15298">
        <dgm:presLayoutVars>
          <dgm:bulletEnabled val="1"/>
        </dgm:presLayoutVars>
      </dgm:prSet>
      <dgm:spPr/>
    </dgm:pt>
    <dgm:pt modelId="{A751427E-648A-4F80-BC56-F2B30F867585}" type="pres">
      <dgm:prSet presAssocID="{5154825E-8363-4784-9900-A16822DD1A54}" presName="space" presStyleCnt="0"/>
      <dgm:spPr/>
    </dgm:pt>
    <dgm:pt modelId="{72F4C398-518A-4B93-A57A-C8E7C97F403A}" type="pres">
      <dgm:prSet presAssocID="{895BF0E3-55A0-4EA2-B7EF-380B1DA3CE9C}" presName="composite" presStyleCnt="0"/>
      <dgm:spPr/>
    </dgm:pt>
    <dgm:pt modelId="{5ED528FB-EBF9-4916-9680-420A07145A08}" type="pres">
      <dgm:prSet presAssocID="{895BF0E3-55A0-4EA2-B7EF-380B1DA3CE9C}" presName="parTx" presStyleLbl="alignNode1" presStyleIdx="1" presStyleCnt="2" custScaleX="109095" custScaleY="100000" custLinFactNeighborX="-4016" custLinFactNeighborY="-40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EF3710-FC25-46BE-81DC-1510D909A5CF}" type="pres">
      <dgm:prSet presAssocID="{895BF0E3-55A0-4EA2-B7EF-380B1DA3CE9C}" presName="desTx" presStyleLbl="alignAccFollowNode1" presStyleIdx="1" presStyleCnt="2" custScaleX="110720" custScaleY="134158" custLinFactNeighborX="-3538" custLinFactNeighborY="17033">
        <dgm:presLayoutVars>
          <dgm:bulletEnabled val="1"/>
        </dgm:presLayoutVars>
      </dgm:prSet>
      <dgm:spPr/>
    </dgm:pt>
  </dgm:ptLst>
  <dgm:cxnLst>
    <dgm:cxn modelId="{D189E870-5EA7-40F2-90CA-46C84620D74C}" srcId="{BE375A91-D49E-4AD9-BFEF-27D636FA23AE}" destId="{895BF0E3-55A0-4EA2-B7EF-380B1DA3CE9C}" srcOrd="1" destOrd="0" parTransId="{9E80ED1B-1BD4-4219-B51B-A0912E265994}" sibTransId="{0D771971-11D1-4BD9-8686-70602ED8B79C}"/>
    <dgm:cxn modelId="{CD8F68B9-413F-40E8-9A1E-F31023BB2EC7}" type="presOf" srcId="{895BF0E3-55A0-4EA2-B7EF-380B1DA3CE9C}" destId="{5ED528FB-EBF9-4916-9680-420A07145A08}" srcOrd="0" destOrd="0" presId="urn:microsoft.com/office/officeart/2005/8/layout/hList1"/>
    <dgm:cxn modelId="{5BDF8277-89FF-425C-A463-0B19962349A7}" type="presOf" srcId="{BE375A91-D49E-4AD9-BFEF-27D636FA23AE}" destId="{3EE41765-58CE-42DC-A2AF-901FB0372B0A}" srcOrd="0" destOrd="0" presId="urn:microsoft.com/office/officeart/2005/8/layout/hList1"/>
    <dgm:cxn modelId="{8CF52157-8361-414D-A051-EA03CDAA695D}" type="presOf" srcId="{2C33CC82-F668-49CF-9723-0E9145740576}" destId="{1A79B249-16B4-48BF-9707-4A0D57E3A775}" srcOrd="0" destOrd="0" presId="urn:microsoft.com/office/officeart/2005/8/layout/hList1"/>
    <dgm:cxn modelId="{57B845DA-0302-448D-B6E8-FB6FD1DF07E1}" srcId="{BE375A91-D49E-4AD9-BFEF-27D636FA23AE}" destId="{2C33CC82-F668-49CF-9723-0E9145740576}" srcOrd="0" destOrd="0" parTransId="{03EBE842-885A-431A-A964-ECB236732C88}" sibTransId="{5154825E-8363-4784-9900-A16822DD1A54}"/>
    <dgm:cxn modelId="{4AE6E057-B19C-4565-B508-855EEBBA484F}" type="presParOf" srcId="{3EE41765-58CE-42DC-A2AF-901FB0372B0A}" destId="{028DCC5E-2524-4924-A930-BB45AF56DF9E}" srcOrd="0" destOrd="0" presId="urn:microsoft.com/office/officeart/2005/8/layout/hList1"/>
    <dgm:cxn modelId="{64C2C30A-4CDA-4F96-B2F5-FA99D901FE8E}" type="presParOf" srcId="{028DCC5E-2524-4924-A930-BB45AF56DF9E}" destId="{1A79B249-16B4-48BF-9707-4A0D57E3A775}" srcOrd="0" destOrd="0" presId="urn:microsoft.com/office/officeart/2005/8/layout/hList1"/>
    <dgm:cxn modelId="{E76007B9-11FD-4BA9-A173-3DE7AE3D6D0E}" type="presParOf" srcId="{028DCC5E-2524-4924-A930-BB45AF56DF9E}" destId="{8A998BDF-C753-4943-B2ED-6BF7A40AFE04}" srcOrd="1" destOrd="0" presId="urn:microsoft.com/office/officeart/2005/8/layout/hList1"/>
    <dgm:cxn modelId="{552FB807-EEE0-43F9-B967-8B57E37434DE}" type="presParOf" srcId="{3EE41765-58CE-42DC-A2AF-901FB0372B0A}" destId="{A751427E-648A-4F80-BC56-F2B30F867585}" srcOrd="1" destOrd="0" presId="urn:microsoft.com/office/officeart/2005/8/layout/hList1"/>
    <dgm:cxn modelId="{AE7383BD-889B-4EEE-A032-CAA6A1A1BC85}" type="presParOf" srcId="{3EE41765-58CE-42DC-A2AF-901FB0372B0A}" destId="{72F4C398-518A-4B93-A57A-C8E7C97F403A}" srcOrd="2" destOrd="0" presId="urn:microsoft.com/office/officeart/2005/8/layout/hList1"/>
    <dgm:cxn modelId="{03D62CAB-B560-4C78-A73E-8DBF3961D10F}" type="presParOf" srcId="{72F4C398-518A-4B93-A57A-C8E7C97F403A}" destId="{5ED528FB-EBF9-4916-9680-420A07145A08}" srcOrd="0" destOrd="0" presId="urn:microsoft.com/office/officeart/2005/8/layout/hList1"/>
    <dgm:cxn modelId="{218BAC51-D93F-49C0-8514-8CB20B0F0A40}" type="presParOf" srcId="{72F4C398-518A-4B93-A57A-C8E7C97F403A}" destId="{53EF3710-FC25-46BE-81DC-1510D909A5C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205011" cy="5055490"/>
        <a:chOff x="0" y="0"/>
        <a:chExt cx="10205011" cy="5055490"/>
      </a:xfrm>
    </dsp:grpSpPr>
    <dsp:sp modelId="{1A79B249-16B4-48BF-9707-4A0D57E3A775}">
      <dsp:nvSpPr>
        <dsp:cNvPr id="3" name="矩形 2"/>
        <dsp:cNvSpPr/>
      </dsp:nvSpPr>
      <dsp:spPr bwMode="white">
        <a:xfrm>
          <a:off x="264419" y="0"/>
          <a:ext cx="4551048" cy="1827320"/>
        </a:xfrm>
        <a:prstGeom prst="rect">
          <a:avLst/>
        </a:prstGeom>
      </dsp:spPr>
      <dsp:style>
        <a:lnRef idx="1">
          <a:schemeClr val="accent6"/>
        </a:lnRef>
        <a:fillRef idx="3">
          <a:schemeClr val="accent6"/>
        </a:fillRef>
        <a:effectRef idx="2">
          <a:scrgbClr r="0" g="0" b="0"/>
        </a:effectRef>
        <a:fontRef idx="minor">
          <a:schemeClr val="lt1"/>
        </a:fontRef>
      </dsp:style>
      <dsp:txBody>
        <a:bodyPr lIns="384048" tIns="219456" rIns="384048" bIns="21945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5400" i="1" dirty="0" smtClean="0"/>
            <a:t>α</a:t>
          </a:r>
          <a:r>
            <a:rPr lang="en-US" sz="5400" dirty="0" smtClean="0"/>
            <a:t>-</a:t>
          </a:r>
          <a:r>
            <a:rPr lang="zh-CN" sz="5400" dirty="0" smtClean="0"/>
            <a:t>蒎烯球棍模型</a:t>
          </a:r>
          <a:endParaRPr lang="zh-CN" sz="5400" dirty="0"/>
        </a:p>
      </dsp:txBody>
      <dsp:txXfrm>
        <a:off x="264419" y="0"/>
        <a:ext cx="4551048" cy="1827320"/>
      </dsp:txXfrm>
    </dsp:sp>
    <dsp:sp modelId="{8A998BDF-C753-4943-B2ED-6BF7A40AFE04}">
      <dsp:nvSpPr>
        <dsp:cNvPr id="4" name="矩形 3"/>
        <dsp:cNvSpPr/>
      </dsp:nvSpPr>
      <dsp:spPr bwMode="white">
        <a:xfrm>
          <a:off x="129833" y="1383818"/>
          <a:ext cx="4689769" cy="3671672"/>
        </a:xfrm>
        <a:prstGeom prst="rect">
          <a:avLst/>
        </a:prstGeom>
      </dsp:spPr>
      <dsp:style>
        <a:lnRef idx="1">
          <a:schemeClr val="accent6">
            <a:alpha val="90000"/>
            <a:tint val="40000"/>
          </a:schemeClr>
        </a:lnRef>
        <a:fillRef idx="1">
          <a:schemeClr val="accent6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46710" tIns="346710" rIns="462280" bIns="520065" anchor="t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129833" y="1383818"/>
        <a:ext cx="4689769" cy="3671672"/>
      </dsp:txXfrm>
    </dsp:sp>
    <dsp:sp modelId="{5ED528FB-EBF9-4916-9680-420A07145A08}">
      <dsp:nvSpPr>
        <dsp:cNvPr id="5" name="矩形 4"/>
        <dsp:cNvSpPr/>
      </dsp:nvSpPr>
      <dsp:spPr bwMode="white">
        <a:xfrm>
          <a:off x="5167201" y="0"/>
          <a:ext cx="4824289" cy="1814960"/>
        </a:xfrm>
        <a:prstGeom prst="rect">
          <a:avLst/>
        </a:prstGeom>
      </dsp:spPr>
      <dsp:style>
        <a:lnRef idx="1">
          <a:schemeClr val="accent6"/>
        </a:lnRef>
        <a:fillRef idx="3">
          <a:schemeClr val="accent6"/>
        </a:fillRef>
        <a:effectRef idx="2">
          <a:scrgbClr r="0" g="0" b="0"/>
        </a:effectRef>
        <a:fontRef idx="minor">
          <a:schemeClr val="lt1"/>
        </a:fontRef>
      </dsp:style>
      <dsp:txBody>
        <a:bodyPr lIns="384048" tIns="219456" rIns="384048" bIns="21945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5400" i="1" dirty="0" smtClean="0"/>
            <a:t>α</a:t>
          </a:r>
          <a:r>
            <a:rPr lang="en-US" sz="5400" i="1" dirty="0" smtClean="0"/>
            <a:t>-</a:t>
          </a:r>
          <a:r>
            <a:rPr lang="zh-CN" sz="5400" i="0" dirty="0" smtClean="0"/>
            <a:t>蒎烯比例模型</a:t>
          </a:r>
          <a:endParaRPr lang="zh-CN" sz="5400" i="0" dirty="0"/>
        </a:p>
      </dsp:txBody>
      <dsp:txXfrm>
        <a:off x="5167201" y="0"/>
        <a:ext cx="4824289" cy="1814960"/>
      </dsp:txXfrm>
    </dsp:sp>
    <dsp:sp modelId="{53EF3710-FC25-46BE-81DC-1510D909A5CF}">
      <dsp:nvSpPr>
        <dsp:cNvPr id="6" name="矩形 5"/>
        <dsp:cNvSpPr/>
      </dsp:nvSpPr>
      <dsp:spPr bwMode="white">
        <a:xfrm>
          <a:off x="5152409" y="1342245"/>
          <a:ext cx="4896148" cy="3713245"/>
        </a:xfrm>
        <a:prstGeom prst="rect">
          <a:avLst/>
        </a:prstGeom>
      </dsp:spPr>
      <dsp:style>
        <a:lnRef idx="1">
          <a:schemeClr val="accent6">
            <a:alpha val="90000"/>
            <a:tint val="40000"/>
          </a:schemeClr>
        </a:lnRef>
        <a:fillRef idx="1">
          <a:schemeClr val="accent6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46710" tIns="346710" rIns="462280" bIns="520065" anchor="t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5152409" y="1342245"/>
        <a:ext cx="4896148" cy="3713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3800" y="9405185"/>
            <a:ext cx="18176400" cy="64897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07600" y="17156401"/>
            <a:ext cx="14968800" cy="773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25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51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7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02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27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53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79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40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3483-F4D3-4996-B45E-C5551C5CCE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89C67-AAB3-4459-A2E7-A856BC2B9E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2807-3C58-4556-9193-42E7C00057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6BE42-4FE3-4E97-86DD-281B65BFAC4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4941287" y="7639085"/>
            <a:ext cx="17047800" cy="1627475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90465" y="7639085"/>
            <a:ext cx="50794424" cy="1627475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2B763-3138-47AA-BB47-C739D0A69B6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CE023-FCEC-4CFD-899B-0485F31BE4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8836-251A-47F6-8FC1-02C640E4D3F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17CE1-4916-4AEF-B82E-92362EEB33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188" y="19455136"/>
            <a:ext cx="18176400" cy="6013151"/>
          </a:xfrm>
        </p:spPr>
        <p:txBody>
          <a:bodyPr anchor="t"/>
          <a:lstStyle>
            <a:lvl1pPr algn="l">
              <a:defRPr sz="1247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89188" y="12832263"/>
            <a:ext cx="18176400" cy="6622873"/>
          </a:xfrm>
        </p:spPr>
        <p:txBody>
          <a:bodyPr anchor="b"/>
          <a:lstStyle>
            <a:lvl1pPr marL="0" indent="0">
              <a:buNone/>
              <a:defRPr sz="6270">
                <a:solidFill>
                  <a:schemeClr val="tx1">
                    <a:tint val="75000"/>
                  </a:schemeClr>
                </a:solidFill>
              </a:defRPr>
            </a:lvl1pPr>
            <a:lvl2pPr marL="1425575" indent="0">
              <a:buNone/>
              <a:defRPr sz="5610">
                <a:solidFill>
                  <a:schemeClr val="tx1">
                    <a:tint val="75000"/>
                  </a:schemeClr>
                </a:solidFill>
              </a:defRPr>
            </a:lvl2pPr>
            <a:lvl3pPr marL="2851150" indent="0">
              <a:buNone/>
              <a:defRPr sz="5015">
                <a:solidFill>
                  <a:schemeClr val="tx1">
                    <a:tint val="75000"/>
                  </a:schemeClr>
                </a:solidFill>
              </a:defRPr>
            </a:lvl3pPr>
            <a:lvl4pPr marL="4276725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4pPr>
            <a:lvl5pPr marL="5702300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5pPr>
            <a:lvl6pPr marL="7127875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6pPr>
            <a:lvl7pPr marL="8553450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7pPr>
            <a:lvl8pPr marL="9979025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8pPr>
            <a:lvl9pPr marL="11404600" indent="0">
              <a:buNone/>
              <a:defRPr sz="43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2AC40-58CE-4666-B83B-C4107FAC72A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D297-7298-4058-970E-43A045D083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90464" y="44502920"/>
            <a:ext cx="33921111" cy="125883689"/>
          </a:xfrm>
        </p:spPr>
        <p:txBody>
          <a:bodyPr/>
          <a:lstStyle>
            <a:lvl1pPr>
              <a:defRPr sz="8710"/>
            </a:lvl1pPr>
            <a:lvl2pPr>
              <a:defRPr sz="7455"/>
            </a:lvl2pPr>
            <a:lvl3pPr>
              <a:defRPr sz="6270"/>
            </a:lvl3pPr>
            <a:lvl4pPr>
              <a:defRPr sz="5610"/>
            </a:lvl4pPr>
            <a:lvl5pPr>
              <a:defRPr sz="5610"/>
            </a:lvl5pPr>
            <a:lvl6pPr>
              <a:defRPr sz="5610"/>
            </a:lvl6pPr>
            <a:lvl7pPr>
              <a:defRPr sz="5610"/>
            </a:lvl7pPr>
            <a:lvl8pPr>
              <a:defRPr sz="5610"/>
            </a:lvl8pPr>
            <a:lvl9pPr>
              <a:defRPr sz="56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8067974" y="44502920"/>
            <a:ext cx="33921113" cy="125883689"/>
          </a:xfrm>
        </p:spPr>
        <p:txBody>
          <a:bodyPr/>
          <a:lstStyle>
            <a:lvl1pPr>
              <a:defRPr sz="8710"/>
            </a:lvl1pPr>
            <a:lvl2pPr>
              <a:defRPr sz="7455"/>
            </a:lvl2pPr>
            <a:lvl3pPr>
              <a:defRPr sz="6270"/>
            </a:lvl3pPr>
            <a:lvl4pPr>
              <a:defRPr sz="5610"/>
            </a:lvl4pPr>
            <a:lvl5pPr>
              <a:defRPr sz="5610"/>
            </a:lvl5pPr>
            <a:lvl6pPr>
              <a:defRPr sz="5610"/>
            </a:lvl6pPr>
            <a:lvl7pPr>
              <a:defRPr sz="5610"/>
            </a:lvl7pPr>
            <a:lvl8pPr>
              <a:defRPr sz="5610"/>
            </a:lvl8pPr>
            <a:lvl9pPr>
              <a:defRPr sz="56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0D9CD-43F9-4716-925F-52C9A1E6A23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61E02-BB2F-485A-BEC5-56E5F17317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200" y="1212444"/>
            <a:ext cx="19245600" cy="5046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9200" y="6777061"/>
            <a:ext cx="9448313" cy="2824357"/>
          </a:xfrm>
        </p:spPr>
        <p:txBody>
          <a:bodyPr anchor="b"/>
          <a:lstStyle>
            <a:lvl1pPr marL="0" indent="0">
              <a:buNone/>
              <a:defRPr sz="7455" b="1"/>
            </a:lvl1pPr>
            <a:lvl2pPr marL="1425575" indent="0">
              <a:buNone/>
              <a:defRPr sz="6270" b="1"/>
            </a:lvl2pPr>
            <a:lvl3pPr marL="2851150" indent="0">
              <a:buNone/>
              <a:defRPr sz="5610" b="1"/>
            </a:lvl3pPr>
            <a:lvl4pPr marL="4276725" indent="0">
              <a:buNone/>
              <a:defRPr sz="5015" b="1"/>
            </a:lvl4pPr>
            <a:lvl5pPr marL="5702300" indent="0">
              <a:buNone/>
              <a:defRPr sz="5015" b="1"/>
            </a:lvl5pPr>
            <a:lvl6pPr marL="7127875" indent="0">
              <a:buNone/>
              <a:defRPr sz="5015" b="1"/>
            </a:lvl6pPr>
            <a:lvl7pPr marL="8553450" indent="0">
              <a:buNone/>
              <a:defRPr sz="5015" b="1"/>
            </a:lvl7pPr>
            <a:lvl8pPr marL="9979025" indent="0">
              <a:buNone/>
              <a:defRPr sz="5015" b="1"/>
            </a:lvl8pPr>
            <a:lvl9pPr marL="11404600" indent="0">
              <a:buNone/>
              <a:defRPr sz="501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69200" y="9601417"/>
            <a:ext cx="9448313" cy="17443744"/>
          </a:xfrm>
        </p:spPr>
        <p:txBody>
          <a:bodyPr/>
          <a:lstStyle>
            <a:lvl1pPr>
              <a:defRPr sz="7455"/>
            </a:lvl1pPr>
            <a:lvl2pPr>
              <a:defRPr sz="6270"/>
            </a:lvl2pPr>
            <a:lvl3pPr>
              <a:defRPr sz="5610"/>
            </a:lvl3pPr>
            <a:lvl4pPr>
              <a:defRPr sz="5015"/>
            </a:lvl4pPr>
            <a:lvl5pPr>
              <a:defRPr sz="5015"/>
            </a:lvl5pPr>
            <a:lvl6pPr>
              <a:defRPr sz="5015"/>
            </a:lvl6pPr>
            <a:lvl7pPr>
              <a:defRPr sz="5015"/>
            </a:lvl7pPr>
            <a:lvl8pPr>
              <a:defRPr sz="5015"/>
            </a:lvl8pPr>
            <a:lvl9pPr>
              <a:defRPr sz="5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862776" y="6777061"/>
            <a:ext cx="9452025" cy="2824357"/>
          </a:xfrm>
        </p:spPr>
        <p:txBody>
          <a:bodyPr anchor="b"/>
          <a:lstStyle>
            <a:lvl1pPr marL="0" indent="0">
              <a:buNone/>
              <a:defRPr sz="7455" b="1"/>
            </a:lvl1pPr>
            <a:lvl2pPr marL="1425575" indent="0">
              <a:buNone/>
              <a:defRPr sz="6270" b="1"/>
            </a:lvl2pPr>
            <a:lvl3pPr marL="2851150" indent="0">
              <a:buNone/>
              <a:defRPr sz="5610" b="1"/>
            </a:lvl3pPr>
            <a:lvl4pPr marL="4276725" indent="0">
              <a:buNone/>
              <a:defRPr sz="5015" b="1"/>
            </a:lvl4pPr>
            <a:lvl5pPr marL="5702300" indent="0">
              <a:buNone/>
              <a:defRPr sz="5015" b="1"/>
            </a:lvl5pPr>
            <a:lvl6pPr marL="7127875" indent="0">
              <a:buNone/>
              <a:defRPr sz="5015" b="1"/>
            </a:lvl6pPr>
            <a:lvl7pPr marL="8553450" indent="0">
              <a:buNone/>
              <a:defRPr sz="5015" b="1"/>
            </a:lvl7pPr>
            <a:lvl8pPr marL="9979025" indent="0">
              <a:buNone/>
              <a:defRPr sz="5015" b="1"/>
            </a:lvl8pPr>
            <a:lvl9pPr marL="11404600" indent="0">
              <a:buNone/>
              <a:defRPr sz="501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862776" y="9601417"/>
            <a:ext cx="9452025" cy="17443744"/>
          </a:xfrm>
        </p:spPr>
        <p:txBody>
          <a:bodyPr/>
          <a:lstStyle>
            <a:lvl1pPr>
              <a:defRPr sz="7455"/>
            </a:lvl1pPr>
            <a:lvl2pPr>
              <a:defRPr sz="6270"/>
            </a:lvl2pPr>
            <a:lvl3pPr>
              <a:defRPr sz="5610"/>
            </a:lvl3pPr>
            <a:lvl4pPr>
              <a:defRPr sz="5015"/>
            </a:lvl4pPr>
            <a:lvl5pPr>
              <a:defRPr sz="5015"/>
            </a:lvl5pPr>
            <a:lvl6pPr>
              <a:defRPr sz="5015"/>
            </a:lvl6pPr>
            <a:lvl7pPr>
              <a:defRPr sz="5015"/>
            </a:lvl7pPr>
            <a:lvl8pPr>
              <a:defRPr sz="5015"/>
            </a:lvl8pPr>
            <a:lvl9pPr>
              <a:defRPr sz="5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D94D3-714A-4976-9F11-07B1456409A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48D8C-3A04-44F8-95B6-6DC15C3166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30568-88AB-4988-8BBD-56747007B02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A41B-1173-49D4-A5B0-193FB23EE0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0F407-05D0-44F3-84A2-402CD7EFB4E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8019B-4A6A-4DFE-9610-2F74D35BDA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201" y="1205433"/>
            <a:ext cx="7035188" cy="5130100"/>
          </a:xfrm>
        </p:spPr>
        <p:txBody>
          <a:bodyPr anchor="b"/>
          <a:lstStyle>
            <a:lvl1pPr algn="l">
              <a:defRPr sz="627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60550" y="1205435"/>
            <a:ext cx="11954250" cy="25839728"/>
          </a:xfrm>
        </p:spPr>
        <p:txBody>
          <a:bodyPr/>
          <a:lstStyle>
            <a:lvl1pPr>
              <a:defRPr sz="9965"/>
            </a:lvl1pPr>
            <a:lvl2pPr>
              <a:defRPr sz="8710"/>
            </a:lvl2pPr>
            <a:lvl3pPr>
              <a:defRPr sz="7455"/>
            </a:lvl3pPr>
            <a:lvl4pPr>
              <a:defRPr sz="6270"/>
            </a:lvl4pPr>
            <a:lvl5pPr>
              <a:defRPr sz="6270"/>
            </a:lvl5pPr>
            <a:lvl6pPr>
              <a:defRPr sz="6270"/>
            </a:lvl6pPr>
            <a:lvl7pPr>
              <a:defRPr sz="6270"/>
            </a:lvl7pPr>
            <a:lvl8pPr>
              <a:defRPr sz="6270"/>
            </a:lvl8pPr>
            <a:lvl9pPr>
              <a:defRPr sz="62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69201" y="6335536"/>
            <a:ext cx="7035188" cy="20709628"/>
          </a:xfrm>
        </p:spPr>
        <p:txBody>
          <a:bodyPr/>
          <a:lstStyle>
            <a:lvl1pPr marL="0" indent="0">
              <a:buNone/>
              <a:defRPr sz="4355"/>
            </a:lvl1pPr>
            <a:lvl2pPr marL="1425575" indent="0">
              <a:buNone/>
              <a:defRPr sz="3760"/>
            </a:lvl2pPr>
            <a:lvl3pPr marL="2851150" indent="0">
              <a:buNone/>
              <a:defRPr sz="3100"/>
            </a:lvl3pPr>
            <a:lvl4pPr marL="4276725" indent="0">
              <a:buNone/>
              <a:defRPr sz="2840"/>
            </a:lvl4pPr>
            <a:lvl5pPr marL="5702300" indent="0">
              <a:buNone/>
              <a:defRPr sz="2840"/>
            </a:lvl5pPr>
            <a:lvl6pPr marL="7127875" indent="0">
              <a:buNone/>
              <a:defRPr sz="2840"/>
            </a:lvl6pPr>
            <a:lvl7pPr marL="8553450" indent="0">
              <a:buNone/>
              <a:defRPr sz="2840"/>
            </a:lvl7pPr>
            <a:lvl8pPr marL="9979025" indent="0">
              <a:buNone/>
              <a:defRPr sz="2840"/>
            </a:lvl8pPr>
            <a:lvl9pPr marL="11404600" indent="0">
              <a:buNone/>
              <a:defRPr sz="28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F4C9D-FC08-441D-A0B6-0C3A4CF683D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83362-C3D3-4A2C-AD09-2D7D6DFDDC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414" y="21193201"/>
            <a:ext cx="12830400" cy="2501977"/>
          </a:xfrm>
        </p:spPr>
        <p:txBody>
          <a:bodyPr anchor="b"/>
          <a:lstStyle>
            <a:lvl1pPr algn="l">
              <a:defRPr sz="627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191414" y="2705217"/>
            <a:ext cx="12830400" cy="18165601"/>
          </a:xfrm>
        </p:spPr>
        <p:txBody>
          <a:bodyPr rtlCol="0">
            <a:normAutofit/>
          </a:bodyPr>
          <a:lstStyle>
            <a:lvl1pPr marL="0" indent="0">
              <a:buNone/>
              <a:defRPr sz="9965"/>
            </a:lvl1pPr>
            <a:lvl2pPr marL="1425575" indent="0">
              <a:buNone/>
              <a:defRPr sz="8710"/>
            </a:lvl2pPr>
            <a:lvl3pPr marL="2851150" indent="0">
              <a:buNone/>
              <a:defRPr sz="7455"/>
            </a:lvl3pPr>
            <a:lvl4pPr marL="4276725" indent="0">
              <a:buNone/>
              <a:defRPr sz="6270"/>
            </a:lvl4pPr>
            <a:lvl5pPr marL="5702300" indent="0">
              <a:buNone/>
              <a:defRPr sz="6270"/>
            </a:lvl5pPr>
            <a:lvl6pPr marL="7127875" indent="0">
              <a:buNone/>
              <a:defRPr sz="6270"/>
            </a:lvl6pPr>
            <a:lvl7pPr marL="8553450" indent="0">
              <a:buNone/>
              <a:defRPr sz="6270"/>
            </a:lvl7pPr>
            <a:lvl8pPr marL="9979025" indent="0">
              <a:buNone/>
              <a:defRPr sz="6270"/>
            </a:lvl8pPr>
            <a:lvl9pPr marL="11404600" indent="0">
              <a:buNone/>
              <a:defRPr sz="627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191414" y="23695178"/>
            <a:ext cx="12830400" cy="3553223"/>
          </a:xfrm>
        </p:spPr>
        <p:txBody>
          <a:bodyPr/>
          <a:lstStyle>
            <a:lvl1pPr marL="0" indent="0">
              <a:buNone/>
              <a:defRPr sz="4355"/>
            </a:lvl1pPr>
            <a:lvl2pPr marL="1425575" indent="0">
              <a:buNone/>
              <a:defRPr sz="3760"/>
            </a:lvl2pPr>
            <a:lvl3pPr marL="2851150" indent="0">
              <a:buNone/>
              <a:defRPr sz="3100"/>
            </a:lvl3pPr>
            <a:lvl4pPr marL="4276725" indent="0">
              <a:buNone/>
              <a:defRPr sz="2840"/>
            </a:lvl4pPr>
            <a:lvl5pPr marL="5702300" indent="0">
              <a:buNone/>
              <a:defRPr sz="2840"/>
            </a:lvl5pPr>
            <a:lvl6pPr marL="7127875" indent="0">
              <a:buNone/>
              <a:defRPr sz="2840"/>
            </a:lvl6pPr>
            <a:lvl7pPr marL="8553450" indent="0">
              <a:buNone/>
              <a:defRPr sz="2840"/>
            </a:lvl7pPr>
            <a:lvl8pPr marL="9979025" indent="0">
              <a:buNone/>
              <a:defRPr sz="2840"/>
            </a:lvl8pPr>
            <a:lvl9pPr marL="11404600" indent="0">
              <a:buNone/>
              <a:defRPr sz="28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1DEE8-154C-421D-B63C-B21C578B727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57797-C453-4BFB-844B-686FBAC5BA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1069619" y="1212553"/>
            <a:ext cx="19244762" cy="504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432054" tIns="216027" rIns="432054" bIns="216027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69619" y="7063955"/>
            <a:ext cx="19244762" cy="19981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432054" tIns="216027" rIns="432054" bIns="216027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69619" y="28061146"/>
            <a:ext cx="4988762" cy="1611916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 defTabSz="4320540" fontAlgn="auto">
              <a:spcBef>
                <a:spcPct val="0"/>
              </a:spcBef>
              <a:spcAft>
                <a:spcPts val="0"/>
              </a:spcAft>
              <a:defRPr sz="376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5C5551-71C5-4396-BC09-4396FCF18B2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306095" y="28061146"/>
            <a:ext cx="6771809" cy="1611916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 defTabSz="4320540" fontAlgn="auto">
              <a:spcBef>
                <a:spcPct val="0"/>
              </a:spcBef>
              <a:spcAft>
                <a:spcPts val="0"/>
              </a:spcAft>
              <a:defRPr sz="376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325619" y="28061146"/>
            <a:ext cx="4988762" cy="1611916"/>
          </a:xfrm>
          <a:prstGeom prst="rect">
            <a:avLst/>
          </a:prstGeom>
        </p:spPr>
        <p:txBody>
          <a:bodyPr vert="horz" wrap="square" lIns="432054" tIns="216027" rIns="432054" bIns="216027" numCol="1" anchor="ctr" anchorCtr="0" compatLnSpc="1"/>
          <a:lstStyle>
            <a:lvl1pPr algn="r">
              <a:defRPr sz="376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F3FBDF9-C55A-4687-B6AD-7924646C98F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50515" rtl="0" fontAlgn="base">
        <a:spcBef>
          <a:spcPct val="0"/>
        </a:spcBef>
        <a:spcAft>
          <a:spcPct val="0"/>
        </a:spcAft>
        <a:defRPr sz="1372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19905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319905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319905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319905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319905" rtl="0" eaLnBrk="1" fontAlgn="base" hangingPunct="1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319905" rtl="0" eaLnBrk="1" fontAlgn="base" hangingPunct="1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319905" rtl="0" eaLnBrk="1" fontAlgn="base" hangingPunct="1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319905" rtl="0" eaLnBrk="1" fontAlgn="base" hangingPunct="1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1068705" indent="-1068705" algn="l" defTabSz="2850515" rtl="0" fontAlgn="base">
        <a:spcBef>
          <a:spcPct val="13000"/>
        </a:spcBef>
        <a:spcAft>
          <a:spcPct val="0"/>
        </a:spcAft>
        <a:buFont typeface="Arial" panose="020B0604020202020204" pitchFamily="34" charset="0"/>
        <a:buChar char="•"/>
        <a:defRPr sz="9965" kern="1200">
          <a:solidFill>
            <a:schemeClr val="tx1"/>
          </a:solidFill>
          <a:latin typeface="+mn-lt"/>
          <a:ea typeface="+mn-ea"/>
          <a:cs typeface="+mn-cs"/>
        </a:defRPr>
      </a:lvl1pPr>
      <a:lvl2pPr marL="2316480" indent="-890270" algn="l" defTabSz="2850515" rtl="0" fontAlgn="base">
        <a:spcBef>
          <a:spcPct val="13000"/>
        </a:spcBef>
        <a:spcAft>
          <a:spcPct val="0"/>
        </a:spcAft>
        <a:buFont typeface="Arial" panose="020B0604020202020204" pitchFamily="34" charset="0"/>
        <a:buChar char="–"/>
        <a:defRPr sz="8710" kern="1200">
          <a:solidFill>
            <a:schemeClr val="tx1"/>
          </a:solidFill>
          <a:latin typeface="+mn-lt"/>
          <a:ea typeface="+mn-ea"/>
          <a:cs typeface="+mn-cs"/>
        </a:defRPr>
      </a:lvl2pPr>
      <a:lvl3pPr marL="3564255" indent="-712470" algn="l" defTabSz="2850515" rtl="0" fontAlgn="base">
        <a:spcBef>
          <a:spcPct val="13000"/>
        </a:spcBef>
        <a:spcAft>
          <a:spcPct val="0"/>
        </a:spcAft>
        <a:buFont typeface="Arial" panose="020B0604020202020204" pitchFamily="34" charset="0"/>
        <a:buChar char="•"/>
        <a:defRPr sz="7455" kern="1200">
          <a:solidFill>
            <a:schemeClr val="tx1"/>
          </a:solidFill>
          <a:latin typeface="+mn-lt"/>
          <a:ea typeface="+mn-ea"/>
          <a:cs typeface="+mn-cs"/>
        </a:defRPr>
      </a:lvl3pPr>
      <a:lvl4pPr marL="4988560" indent="-712470" algn="l" defTabSz="2850515" rtl="0" fontAlgn="base">
        <a:spcBef>
          <a:spcPct val="13000"/>
        </a:spcBef>
        <a:spcAft>
          <a:spcPct val="0"/>
        </a:spcAft>
        <a:buFont typeface="Arial" panose="020B0604020202020204" pitchFamily="34" charset="0"/>
        <a:buChar char="–"/>
        <a:defRPr sz="6270" kern="1200">
          <a:solidFill>
            <a:schemeClr val="tx1"/>
          </a:solidFill>
          <a:latin typeface="+mn-lt"/>
          <a:ea typeface="+mn-ea"/>
          <a:cs typeface="+mn-cs"/>
        </a:defRPr>
      </a:lvl4pPr>
      <a:lvl5pPr marL="6414770" indent="-712470" algn="l" defTabSz="2850515" rtl="0" fontAlgn="base">
        <a:spcBef>
          <a:spcPct val="13000"/>
        </a:spcBef>
        <a:spcAft>
          <a:spcPct val="0"/>
        </a:spcAft>
        <a:buFont typeface="Arial" panose="020B0604020202020204" pitchFamily="34" charset="0"/>
        <a:buChar char="»"/>
        <a:defRPr sz="6270" kern="1200">
          <a:solidFill>
            <a:schemeClr val="tx1"/>
          </a:solidFill>
          <a:latin typeface="+mn-lt"/>
          <a:ea typeface="+mn-ea"/>
          <a:cs typeface="+mn-cs"/>
        </a:defRPr>
      </a:lvl5pPr>
      <a:lvl6pPr marL="7840980" indent="-713105" algn="l" defTabSz="2851150" rtl="0" eaLnBrk="1" latinLnBrk="0" hangingPunct="1">
        <a:spcBef>
          <a:spcPct val="13000"/>
        </a:spcBef>
        <a:buFont typeface="Arial" panose="020B0604020202020204" pitchFamily="34" charset="0"/>
        <a:buChar char="•"/>
        <a:defRPr sz="6270" kern="1200">
          <a:solidFill>
            <a:schemeClr val="tx1"/>
          </a:solidFill>
          <a:latin typeface="+mn-lt"/>
          <a:ea typeface="+mn-ea"/>
          <a:cs typeface="+mn-cs"/>
        </a:defRPr>
      </a:lvl6pPr>
      <a:lvl7pPr marL="9266555" indent="-713105" algn="l" defTabSz="2851150" rtl="0" eaLnBrk="1" latinLnBrk="0" hangingPunct="1">
        <a:spcBef>
          <a:spcPct val="13000"/>
        </a:spcBef>
        <a:buFont typeface="Arial" panose="020B0604020202020204" pitchFamily="34" charset="0"/>
        <a:buChar char="•"/>
        <a:defRPr sz="6270" kern="1200">
          <a:solidFill>
            <a:schemeClr val="tx1"/>
          </a:solidFill>
          <a:latin typeface="+mn-lt"/>
          <a:ea typeface="+mn-ea"/>
          <a:cs typeface="+mn-cs"/>
        </a:defRPr>
      </a:lvl7pPr>
      <a:lvl8pPr marL="10692130" indent="-713105" algn="l" defTabSz="2851150" rtl="0" eaLnBrk="1" latinLnBrk="0" hangingPunct="1">
        <a:spcBef>
          <a:spcPct val="13000"/>
        </a:spcBef>
        <a:buFont typeface="Arial" panose="020B0604020202020204" pitchFamily="34" charset="0"/>
        <a:buChar char="•"/>
        <a:defRPr sz="6270" kern="1200">
          <a:solidFill>
            <a:schemeClr val="tx1"/>
          </a:solidFill>
          <a:latin typeface="+mn-lt"/>
          <a:ea typeface="+mn-ea"/>
          <a:cs typeface="+mn-cs"/>
        </a:defRPr>
      </a:lvl8pPr>
      <a:lvl9pPr marL="12117705" indent="-713105" algn="l" defTabSz="2851150" rtl="0" eaLnBrk="1" latinLnBrk="0" hangingPunct="1">
        <a:spcBef>
          <a:spcPct val="13000"/>
        </a:spcBef>
        <a:buFont typeface="Arial" panose="020B0604020202020204" pitchFamily="34" charset="0"/>
        <a:buChar char="•"/>
        <a:defRPr sz="62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1pPr>
      <a:lvl2pPr marL="1425575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2pPr>
      <a:lvl3pPr marL="2851150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3pPr>
      <a:lvl4pPr marL="4276725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4pPr>
      <a:lvl5pPr marL="5702300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5pPr>
      <a:lvl6pPr marL="7127875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6pPr>
      <a:lvl7pPr marL="8553450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7pPr>
      <a:lvl8pPr marL="9979025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8pPr>
      <a:lvl9pPr marL="11404600" algn="l" defTabSz="2851150" rtl="0" eaLnBrk="1" latinLnBrk="0" hangingPunct="1">
        <a:defRPr sz="5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.bin"/><Relationship Id="rId8" Type="http://schemas.openxmlformats.org/officeDocument/2006/relationships/image" Target="../media/image2.emf"/><Relationship Id="rId7" Type="http://schemas.openxmlformats.org/officeDocument/2006/relationships/oleObject" Target="../embeddings/oleObject1.bin"/><Relationship Id="rId6" Type="http://schemas.openxmlformats.org/officeDocument/2006/relationships/image" Target="../media/image1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占位符 6"/>
          <p:cNvSpPr txBox="1"/>
          <p:nvPr/>
        </p:nvSpPr>
        <p:spPr bwMode="auto">
          <a:xfrm>
            <a:off x="4182095" y="5341715"/>
            <a:ext cx="1608096" cy="17317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7455" dirty="0"/>
          </a:p>
        </p:txBody>
      </p:sp>
      <p:sp>
        <p:nvSpPr>
          <p:cNvPr id="29" name="文本占位符 6"/>
          <p:cNvSpPr txBox="1"/>
          <p:nvPr/>
        </p:nvSpPr>
        <p:spPr bwMode="auto">
          <a:xfrm>
            <a:off x="5804857" y="5681144"/>
            <a:ext cx="1608095" cy="1444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7455" dirty="0"/>
          </a:p>
        </p:txBody>
      </p:sp>
      <p:sp>
        <p:nvSpPr>
          <p:cNvPr id="28" name="文本占位符 6"/>
          <p:cNvSpPr txBox="1"/>
          <p:nvPr/>
        </p:nvSpPr>
        <p:spPr bwMode="auto">
          <a:xfrm>
            <a:off x="7412952" y="6067715"/>
            <a:ext cx="1608096" cy="14436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7455" dirty="0"/>
          </a:p>
        </p:txBody>
      </p:sp>
      <p:sp>
        <p:nvSpPr>
          <p:cNvPr id="27" name="文本占位符 6"/>
          <p:cNvSpPr txBox="1"/>
          <p:nvPr/>
        </p:nvSpPr>
        <p:spPr bwMode="auto">
          <a:xfrm>
            <a:off x="9083905" y="22580286"/>
            <a:ext cx="1608095" cy="14436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7455" dirty="0"/>
          </a:p>
        </p:txBody>
      </p:sp>
      <p:sp>
        <p:nvSpPr>
          <p:cNvPr id="26" name="文本占位符 6"/>
          <p:cNvSpPr txBox="1"/>
          <p:nvPr/>
        </p:nvSpPr>
        <p:spPr bwMode="auto">
          <a:xfrm>
            <a:off x="9028381" y="6441715"/>
            <a:ext cx="1609143" cy="14436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7455" dirty="0"/>
          </a:p>
        </p:txBody>
      </p:sp>
      <p:graphicFrame>
        <p:nvGraphicFramePr>
          <p:cNvPr id="8" name="图示 7"/>
          <p:cNvGraphicFramePr/>
          <p:nvPr/>
        </p:nvGraphicFramePr>
        <p:xfrm>
          <a:off x="312503" y="16373503"/>
          <a:ext cx="10205011" cy="5055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圆角矩形 2"/>
          <p:cNvSpPr/>
          <p:nvPr/>
        </p:nvSpPr>
        <p:spPr>
          <a:xfrm>
            <a:off x="312190" y="1024477"/>
            <a:ext cx="20501904" cy="313657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5610"/>
          </a:p>
        </p:txBody>
      </p:sp>
      <p:pic>
        <p:nvPicPr>
          <p:cNvPr id="1098" name="图片 1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667" y="2639906"/>
            <a:ext cx="3011905" cy="30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27429" y="786667"/>
            <a:ext cx="20386666" cy="3477048"/>
          </a:xfrm>
        </p:spPr>
        <p:txBody>
          <a:bodyPr/>
          <a:lstStyle/>
          <a:p>
            <a:r>
              <a:rPr lang="en-US" altLang="zh-CN" sz="726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UNIFAC</a:t>
            </a:r>
            <a:r>
              <a:rPr lang="zh-CN" altLang="zh-CN" sz="726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模型预测含</a:t>
            </a:r>
            <a:r>
              <a:rPr lang="en-US" altLang="zh-CN" sz="726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CN" sz="726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zh-CN" sz="726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蒎烯体系的气液平衡数据</a:t>
            </a:r>
            <a:br>
              <a:rPr lang="en-US" altLang="zh-CN" sz="8185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zh-CN" sz="5145" b="1" smtClean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640" b="1" i="1" smtClean="0">
                <a:solidFill>
                  <a:srgbClr val="000000"/>
                </a:solidFill>
                <a:latin typeface="Arial" panose="020B0604020202020204" pitchFamily="34" charset="0"/>
              </a:rPr>
              <a:t>单位名称   </a:t>
            </a:r>
            <a:r>
              <a:rPr lang="zh-CN" altLang="zh-CN" sz="264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广西大学化学化工学院，广西南宁市　</a:t>
            </a:r>
            <a:r>
              <a:rPr lang="en-US" altLang="zh-CN" sz="2640" smtClean="0">
                <a:latin typeface="Times New Roman" panose="02020603050405020304" pitchFamily="18" charset="0"/>
              </a:rPr>
              <a:t>530004</a:t>
            </a:r>
            <a:endParaRPr lang="zh-CN" altLang="en-US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312503" y="22218382"/>
            <a:ext cx="4065057" cy="342213"/>
          </a:xfrm>
          <a:effectLst>
            <a:glow>
              <a:schemeClr val="accent6">
                <a:alpha val="58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0"/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en-US" altLang="zh-CN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altLang="zh-CN" b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altLang="zh-CN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altLang="zh-CN" b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altLang="zh-CN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5805" dirty="0">
                <a:ln w="3175">
                  <a:solidFill>
                    <a:schemeClr val="accent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基团划分</a:t>
            </a:r>
            <a:endParaRPr lang="zh-CN" altLang="en-US" sz="5805" dirty="0">
              <a:ln w="3175">
                <a:solidFill>
                  <a:schemeClr val="accent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>
          <a:xfrm>
            <a:off x="10692000" y="4297239"/>
            <a:ext cx="10122095" cy="143209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9" name="文本占位符 6"/>
          <p:cNvSpPr txBox="1"/>
          <p:nvPr/>
        </p:nvSpPr>
        <p:spPr bwMode="auto">
          <a:xfrm>
            <a:off x="438815" y="6584520"/>
            <a:ext cx="2222417" cy="231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5805" dirty="0" smtClean="0">
                <a:ln w="3175">
                  <a:solidFill>
                    <a:schemeClr val="accent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介绍</a:t>
            </a:r>
            <a:endParaRPr lang="zh-CN" altLang="en-US" sz="5805" dirty="0">
              <a:ln w="3175">
                <a:solidFill>
                  <a:schemeClr val="accent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sz="quarter" idx="4"/>
          </p:nvPr>
        </p:nvGraphicFramePr>
        <p:xfrm>
          <a:off x="12355619" y="7465239"/>
          <a:ext cx="4479290" cy="861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1955"/>
                <a:gridCol w="267335"/>
              </a:tblGrid>
              <a:tr h="861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695" ker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257" marR="45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95" kern="0" dirty="0">
                          <a:effectLst/>
                        </a:rPr>
                        <a:t> </a:t>
                      </a:r>
                      <a:endParaRPr lang="zh-CN" sz="695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257" marR="45257" marT="0" marB="0" anchor="ctr"/>
                </a:tc>
              </a:tr>
            </a:tbl>
          </a:graphicData>
        </a:graphic>
      </p:graphicFrame>
      <p:sp>
        <p:nvSpPr>
          <p:cNvPr id="21" name="矩形 20"/>
          <p:cNvSpPr/>
          <p:nvPr/>
        </p:nvSpPr>
        <p:spPr>
          <a:xfrm>
            <a:off x="10859619" y="4501525"/>
            <a:ext cx="10186000" cy="2453838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5610"/>
          </a:p>
        </p:txBody>
      </p:sp>
      <p:sp>
        <p:nvSpPr>
          <p:cNvPr id="22" name="矩形 21"/>
          <p:cNvSpPr/>
          <p:nvPr/>
        </p:nvSpPr>
        <p:spPr>
          <a:xfrm>
            <a:off x="427429" y="6980192"/>
            <a:ext cx="10089619" cy="10011047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64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zh-CN" altLang="en-US" sz="317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87" name="Object 63"/>
          <p:cNvGraphicFramePr>
            <a:graphicFrameLocks noChangeAspect="1"/>
          </p:cNvGraphicFramePr>
          <p:nvPr/>
        </p:nvGraphicFramePr>
        <p:xfrm>
          <a:off x="950191" y="18379334"/>
          <a:ext cx="3427809" cy="2936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Chem3D XML" r:id="rId7" imgW="4889500" imgH="4191000" progId="">
                  <p:embed/>
                </p:oleObj>
              </mc:Choice>
              <mc:Fallback>
                <p:oleObj name="Chem3D XML" r:id="rId7" imgW="4889500" imgH="4191000" progId="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50191" y="18379334"/>
                        <a:ext cx="3427809" cy="293647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8" name="Object 64"/>
          <p:cNvGraphicFramePr>
            <a:graphicFrameLocks noChangeAspect="1"/>
          </p:cNvGraphicFramePr>
          <p:nvPr/>
        </p:nvGraphicFramePr>
        <p:xfrm>
          <a:off x="6183047" y="18331143"/>
          <a:ext cx="3506381" cy="3078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Chem3D XML" r:id="rId9" imgW="6057900" imgH="5321300" progId="">
                  <p:embed/>
                </p:oleObj>
              </mc:Choice>
              <mc:Fallback>
                <p:oleObj name="Chem3D XML" r:id="rId9" imgW="6057900" imgH="5321300" progId="">
                  <p:embed/>
                  <p:pic>
                    <p:nvPicPr>
                      <p:cNvPr id="0" name="图片 1087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83047" y="18331143"/>
                        <a:ext cx="3506381" cy="307895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本占位符 4"/>
          <p:cNvSpPr txBox="1"/>
          <p:nvPr/>
        </p:nvSpPr>
        <p:spPr bwMode="auto">
          <a:xfrm>
            <a:off x="10881619" y="5264192"/>
            <a:ext cx="3618476" cy="22733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r>
              <a:rPr lang="zh-CN" altLang="en-US" sz="4750" b="0" dirty="0">
                <a:ln w="0">
                  <a:noFill/>
                </a:ln>
                <a:solidFill>
                  <a:schemeClr val="tx1"/>
                </a:solidFill>
              </a:rPr>
              <a:t>参数拟合</a:t>
            </a:r>
            <a:endParaRPr lang="zh-CN" altLang="en-US" sz="4750" b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23524" y="8343144"/>
            <a:ext cx="10134666" cy="1441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zh-CN" altLang="zh-CN" sz="317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5610"/>
          </a:p>
        </p:txBody>
      </p:sp>
      <p:sp>
        <p:nvSpPr>
          <p:cNvPr id="31" name="文本占位符 4"/>
          <p:cNvSpPr txBox="1"/>
          <p:nvPr/>
        </p:nvSpPr>
        <p:spPr bwMode="auto">
          <a:xfrm>
            <a:off x="10881619" y="10196382"/>
            <a:ext cx="6747714" cy="24304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r>
              <a:rPr lang="zh-CN" altLang="en-US" sz="4750" b="0" dirty="0">
                <a:ln w="0">
                  <a:noFill/>
                </a:ln>
                <a:solidFill>
                  <a:schemeClr val="tx1"/>
                </a:solidFill>
              </a:rPr>
              <a:t>气液平衡数据预测</a:t>
            </a:r>
            <a:endParaRPr lang="zh-CN" altLang="en-US" sz="4750" b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2" name="文本占位符 4"/>
          <p:cNvSpPr txBox="1"/>
          <p:nvPr/>
        </p:nvSpPr>
        <p:spPr bwMode="auto">
          <a:xfrm>
            <a:off x="10851238" y="10439430"/>
            <a:ext cx="6350667" cy="20428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文本占位符 4"/>
          <p:cNvSpPr txBox="1"/>
          <p:nvPr/>
        </p:nvSpPr>
        <p:spPr bwMode="auto">
          <a:xfrm>
            <a:off x="10873238" y="5491525"/>
            <a:ext cx="3287429" cy="20323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文本占位符 4"/>
          <p:cNvSpPr txBox="1"/>
          <p:nvPr/>
        </p:nvSpPr>
        <p:spPr bwMode="auto">
          <a:xfrm>
            <a:off x="10881619" y="20459905"/>
            <a:ext cx="3599619" cy="19695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4750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r>
              <a:rPr lang="zh-CN" altLang="en-US" sz="4750" b="0" dirty="0" smtClean="0">
                <a:ln w="0">
                  <a:noFill/>
                </a:ln>
                <a:solidFill>
                  <a:schemeClr val="tx1"/>
                </a:solidFill>
              </a:rPr>
              <a:t>结果讨论</a:t>
            </a:r>
            <a:endParaRPr lang="zh-CN" altLang="en-US" sz="4750" b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" name="文本占位符 4"/>
          <p:cNvSpPr txBox="1"/>
          <p:nvPr/>
        </p:nvSpPr>
        <p:spPr bwMode="auto">
          <a:xfrm>
            <a:off x="10869048" y="20656858"/>
            <a:ext cx="3291619" cy="20323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文本占位符 4"/>
          <p:cNvSpPr txBox="1"/>
          <p:nvPr/>
        </p:nvSpPr>
        <p:spPr bwMode="auto">
          <a:xfrm>
            <a:off x="10881619" y="26019620"/>
            <a:ext cx="3599619" cy="19695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r>
              <a:rPr lang="zh-CN" altLang="en-US" sz="4750" b="0" dirty="0" smtClean="0">
                <a:ln w="0">
                  <a:noFill/>
                </a:ln>
                <a:solidFill>
                  <a:schemeClr val="tx1"/>
                </a:solidFill>
              </a:rPr>
              <a:t>相关介绍</a:t>
            </a:r>
            <a:endParaRPr lang="zh-CN" altLang="en-US" sz="4750" b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9" name="文本占位符 4"/>
          <p:cNvSpPr txBox="1"/>
          <p:nvPr/>
        </p:nvSpPr>
        <p:spPr bwMode="auto">
          <a:xfrm>
            <a:off x="10881619" y="26216572"/>
            <a:ext cx="3292666" cy="20323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285119" tIns="142559" rIns="285119" bIns="142559" anchor="b"/>
          <a:lstStyle>
            <a:lvl1pPr marL="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13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16027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32054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85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48081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641080" indent="0" algn="l" defTabSz="431990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80135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96162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12189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282160" indent="0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en-US" altLang="zh-CN" sz="7455" b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2" name="文本框 40"/>
          <p:cNvSpPr txBox="1">
            <a:spLocks noChangeArrowheads="1"/>
          </p:cNvSpPr>
          <p:nvPr/>
        </p:nvSpPr>
        <p:spPr bwMode="auto">
          <a:xfrm>
            <a:off x="10923524" y="26419810"/>
            <a:ext cx="10127333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375"/>
              <a:t>1 Reich Ricardo, Sanhueza Vilma. Vapor-liquid equilibria for </a:t>
            </a:r>
            <a:r>
              <a:rPr lang="en-US" altLang="zh-CN" sz="2375" i="1"/>
              <a:t>α</a:t>
            </a:r>
            <a:r>
              <a:rPr lang="en-US" altLang="zh-CN" sz="2375"/>
              <a:t>-pinene and β-pinene and for these pinenes with heptane, cyclohexane, 1-octene and cyclohexene [J]. Fluid Phase Equilib., 1992, 77: 313-25.</a:t>
            </a:r>
            <a:endParaRPr lang="zh-CN" altLang="zh-CN" sz="2375"/>
          </a:p>
          <a:p>
            <a:r>
              <a:rPr lang="en-US" altLang="zh-CN" sz="2375"/>
              <a:t>2 </a:t>
            </a:r>
            <a:r>
              <a:rPr lang="zh-CN" altLang="zh-CN" sz="2375"/>
              <a:t>童张法</a:t>
            </a:r>
            <a:r>
              <a:rPr lang="en-US" altLang="zh-CN" sz="2375"/>
              <a:t>, </a:t>
            </a:r>
            <a:r>
              <a:rPr lang="zh-CN" altLang="zh-CN" sz="2375"/>
              <a:t>王坤</a:t>
            </a:r>
            <a:r>
              <a:rPr lang="en-US" altLang="zh-CN" sz="2375"/>
              <a:t>, </a:t>
            </a:r>
            <a:r>
              <a:rPr lang="zh-CN" altLang="zh-CN" sz="2375"/>
              <a:t>孙丽霞</a:t>
            </a:r>
            <a:r>
              <a:rPr lang="en-US" altLang="zh-CN" sz="2375"/>
              <a:t>, </a:t>
            </a:r>
            <a:r>
              <a:rPr lang="zh-CN" altLang="zh-CN" sz="2375"/>
              <a:t>等</a:t>
            </a:r>
            <a:r>
              <a:rPr lang="en-US" altLang="zh-CN" sz="2375"/>
              <a:t>. </a:t>
            </a:r>
            <a:r>
              <a:rPr lang="en-US" altLang="zh-CN" sz="2375" i="1"/>
              <a:t>α</a:t>
            </a:r>
            <a:r>
              <a:rPr lang="en-US" altLang="zh-CN" sz="2375"/>
              <a:t>-</a:t>
            </a:r>
            <a:r>
              <a:rPr lang="zh-CN" altLang="zh-CN" sz="2375"/>
              <a:t>蒎烯</a:t>
            </a:r>
            <a:r>
              <a:rPr lang="en-US" altLang="zh-CN" sz="2375"/>
              <a:t>+</a:t>
            </a:r>
            <a:r>
              <a:rPr lang="zh-CN" altLang="zh-CN" sz="2375"/>
              <a:t>对伞花烃和</a:t>
            </a:r>
            <a:r>
              <a:rPr lang="en-US" altLang="zh-CN" sz="2375"/>
              <a:t>β-</a:t>
            </a:r>
            <a:r>
              <a:rPr lang="zh-CN" altLang="zh-CN" sz="2375"/>
              <a:t>蒎烯</a:t>
            </a:r>
            <a:r>
              <a:rPr lang="en-US" altLang="zh-CN" sz="2375"/>
              <a:t>+</a:t>
            </a:r>
            <a:r>
              <a:rPr lang="zh-CN" altLang="zh-CN" sz="2375"/>
              <a:t>对伞花烃体系减压汽液平衡数据的测定与关联</a:t>
            </a:r>
            <a:r>
              <a:rPr lang="en-US" altLang="zh-CN" sz="2375"/>
              <a:t> [J]. </a:t>
            </a:r>
            <a:r>
              <a:rPr lang="zh-CN" altLang="zh-CN" sz="2375"/>
              <a:t>高校化学工程学报</a:t>
            </a:r>
            <a:r>
              <a:rPr lang="en-US" altLang="zh-CN" sz="2375"/>
              <a:t>, 2011, (05): 734-739.</a:t>
            </a:r>
            <a:endParaRPr lang="zh-CN" altLang="zh-CN" sz="2375"/>
          </a:p>
          <a:p>
            <a:r>
              <a:rPr lang="en-US" altLang="zh-CN" sz="2375"/>
              <a:t>3 </a:t>
            </a:r>
            <a:r>
              <a:rPr lang="zh-CN" altLang="zh-CN" sz="2375"/>
              <a:t>徐晓琴</a:t>
            </a:r>
            <a:r>
              <a:rPr lang="en-US" altLang="zh-CN" sz="2375"/>
              <a:t>. </a:t>
            </a:r>
            <a:r>
              <a:rPr lang="en-US" altLang="zh-CN" sz="2375" i="1"/>
              <a:t>α</a:t>
            </a:r>
            <a:r>
              <a:rPr lang="en-US" altLang="zh-CN" sz="2375"/>
              <a:t>-</a:t>
            </a:r>
            <a:r>
              <a:rPr lang="zh-CN" altLang="zh-CN" sz="2375"/>
              <a:t>蒎烯</a:t>
            </a:r>
            <a:r>
              <a:rPr lang="en-US" altLang="zh-CN" sz="2375"/>
              <a:t>+β-</a:t>
            </a:r>
            <a:r>
              <a:rPr lang="zh-CN" altLang="zh-CN" sz="2375"/>
              <a:t>蒎烯</a:t>
            </a:r>
            <a:r>
              <a:rPr lang="en-US" altLang="zh-CN" sz="2375"/>
              <a:t>+</a:t>
            </a:r>
            <a:r>
              <a:rPr lang="zh-CN" altLang="zh-CN" sz="2375"/>
              <a:t>对伞花烃常压汽液平衡测定与关联</a:t>
            </a:r>
            <a:r>
              <a:rPr lang="en-US" altLang="zh-CN" sz="2375"/>
              <a:t> [D]. 2007.</a:t>
            </a:r>
            <a:endParaRPr lang="zh-CN" altLang="zh-CN" sz="2375"/>
          </a:p>
          <a:p>
            <a:endParaRPr lang="zh-CN" altLang="en-US" sz="2375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DYyZjA1YzMwZWIyOWM3ZmUyMTlmYmEzNjdjNGIzOG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postermodel1</Template>
  <TotalTime>0</TotalTime>
  <Words>435</Words>
  <Application>WPS 演示</Application>
  <PresentationFormat>自定义</PresentationFormat>
  <Paragraphs>65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</vt:lpstr>
      <vt:lpstr>Times New Roman</vt:lpstr>
      <vt:lpstr>微软雅黑</vt:lpstr>
      <vt:lpstr>Arial Unicode MS</vt:lpstr>
      <vt:lpstr>Office 主题</vt:lpstr>
      <vt:lpstr>UNIFAC模型预测含α-蒎烯体系的气液平衡数据  单位名称   广西大学化学化工学院，广西南宁市　530004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冯琦</dc:creator>
  <cp:lastModifiedBy>Candid.  礁石</cp:lastModifiedBy>
  <cp:revision>36</cp:revision>
  <cp:lastPrinted>2013-09-16T09:28:00Z</cp:lastPrinted>
  <dcterms:created xsi:type="dcterms:W3CDTF">2013-09-13T01:33:00Z</dcterms:created>
  <dcterms:modified xsi:type="dcterms:W3CDTF">2023-12-25T03:52:30Z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EF185611690A492AA9A7AE646DFE5E3C_12</vt:lpwstr>
  </property>
  <property fmtid="{D5CDD505-2E9C-101B-9397-08002B2CF9AE}" pid="3" name="KSOProductBuildVer">
    <vt:lpwstr>2052-12.1.0.15712</vt:lpwstr>
  </property>
</Properties>
</file>