
<file path=[Content_Types].xml><?xml version="1.0" encoding="utf-8"?>
<Types xmlns="http://schemas.openxmlformats.org/package/2006/content-types">
  <Default Extension="jpeg" ContentType="image/jpeg"/>
  <Default Extension="JPG" ContentType="image/.jpg"/>
  <Default Extension="vml" ContentType="application/vnd.openxmlformats-officedocument.vmlDrawing"/>
  <Default Extension="bin" ContentType="application/vnd.openxmlformats-officedocument.oleObject"/>
  <Default Extension="png" ContentType="image/png"/>
  <Default Extension="wmf" ContentType="image/x-w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64" r:id="rId3"/>
  </p:sldIdLst>
  <p:sldSz cx="21383625" cy="30275530"/>
  <p:notesSz cx="9144000" cy="6858000"/>
  <p:custDataLst>
    <p:tags r:id="rId8"/>
  </p:custDataLst>
  <p:defaultTextStyle>
    <a:defPPr>
      <a:defRPr lang="zh-CN"/>
    </a:defPPr>
    <a:lvl1pPr marL="0" lvl="0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85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85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85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85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85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85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85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85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85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9536" userDrawn="1">
          <p15:clr>
            <a:srgbClr val="A4A3A4"/>
          </p15:clr>
        </p15:guide>
        <p15:guide id="2" pos="673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2FDB2607-1784-4EEB-B798-7EB5836EED8A}">
        <p14:showMediaCtrls xmlns:p14="http://schemas.microsoft.com/office/powerpoint/2010/main" val="1"/>
      </p:ext>
    </p:extLst>
  </p:showPr>
  <p:clrMru>
    <a:srgbClr val="FFFFCC"/>
    <a:srgbClr val="FFFF99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snapVertSplitter="1" vertBarState="minimized" horzBarState="maximized">
    <p:restoredLeft sz="19071"/>
    <p:restoredTop sz="94187"/>
  </p:normalViewPr>
  <p:slideViewPr>
    <p:cSldViewPr showGuides="1">
      <p:cViewPr>
        <p:scale>
          <a:sx n="30" d="100"/>
          <a:sy n="30" d="100"/>
        </p:scale>
        <p:origin x="-1650" y="2088"/>
      </p:cViewPr>
      <p:guideLst>
        <p:guide orient="horz" pos="9536"/>
        <p:guide pos="6735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25" d="100"/>
        <a:sy n="25" d="100"/>
      </p:scale>
      <p:origin x="0" y="0"/>
    </p:cViewPr>
  </p:notesTextViewPr>
  <p:sorterViewPr showFormatting="0"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gs" Target="tags/tag1.xml"/><Relationship Id="rId7" Type="http://schemas.openxmlformats.org/officeDocument/2006/relationships/tableStyles" Target="tableStyles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962400" cy="3429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179483" y="0"/>
            <a:ext cx="3962400" cy="3429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 eaLnBrk="1" hangingPunct="1"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076" name="Rectangle 4"/>
          <p:cNvSpPr>
            <a:spLocks noRot="1" noTextEdit="1"/>
          </p:cNvSpPr>
          <p:nvPr>
            <p:ph type="sldImg" idx="2"/>
          </p:nvPr>
        </p:nvSpPr>
        <p:spPr>
          <a:xfrm>
            <a:off x="3663784" y="514350"/>
            <a:ext cx="1816432" cy="2571750"/>
          </a:xfrm>
          <a:prstGeom prst="rect">
            <a:avLst/>
          </a:prstGeom>
          <a:noFill/>
          <a:ln w="9525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3257550"/>
            <a:ext cx="7315200" cy="30861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单击此处编辑母版文本样式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第二级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L="914400" marR="0" lvl="2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第三级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L="1371600" marR="0" lvl="3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第四级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L="1828800" marR="0" lvl="4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第五级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6513909"/>
            <a:ext cx="3962400" cy="3429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lstStyle>
            <a:lvl1pPr eaLnBrk="1" hangingPunct="1"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179483" y="6513909"/>
            <a:ext cx="3962400" cy="3429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p>
            <a:pPr lvl="0" algn="r" eaLnBrk="1" hangingPunct="1">
              <a:buNone/>
            </a:pPr>
            <a:fld id="{9A0DB2DC-4C9A-4742-B13C-FB6460FD3503}" type="slidenum">
              <a:rPr lang="en-US" altLang="zh-CN" sz="1200" dirty="0"/>
            </a:fld>
            <a:endParaRPr lang="en-US" altLang="zh-CN" sz="12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098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099" name="备注占位符 2"/>
          <p:cNvSpPr>
            <a:spLocks noGrp="1"/>
          </p:cNvSpPr>
          <p:nvPr>
            <p:ph type="body" idx="1"/>
          </p:nvPr>
        </p:nvSpPr>
        <p:spPr>
          <a:ln/>
        </p:spPr>
        <p:txBody>
          <a:bodyPr wrap="square" lIns="91440" tIns="45720" rIns="91440" bIns="45720" anchor="t" anchorCtr="0"/>
          <a:p>
            <a:pPr lvl="0" eaLnBrk="1" hangingPunct="1"/>
            <a:endParaRPr lang="zh-CN" altLang="en-US" dirty="0"/>
          </a:p>
        </p:txBody>
      </p:sp>
      <p:sp>
        <p:nvSpPr>
          <p:cNvPr id="4100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5179484" y="6513910"/>
            <a:ext cx="3962400" cy="3429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lvl="0" algn="r" eaLnBrk="1" hangingPunct="1"/>
            <a:fld id="{9A0DB2DC-4C9A-4742-B13C-FB6460FD3503}" type="slidenum">
              <a:rPr lang="en-US" altLang="zh-CN" sz="1200" dirty="0"/>
            </a:fld>
            <a:endParaRPr lang="en-US" altLang="zh-CN" sz="1200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603905" y="9405629"/>
            <a:ext cx="18176190" cy="6488827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3207809" y="17155956"/>
            <a:ext cx="14968381" cy="7738090"/>
          </a:xfrm>
        </p:spPr>
        <p:txBody>
          <a:bodyPr/>
          <a:lstStyle>
            <a:lvl1pPr marL="0" indent="0" algn="ctr">
              <a:buNone/>
              <a:defRPr/>
            </a:lvl1pPr>
            <a:lvl2pPr marL="301625" indent="0" algn="ctr">
              <a:buNone/>
              <a:defRPr/>
            </a:lvl2pPr>
            <a:lvl3pPr marL="603250" indent="0" algn="ctr">
              <a:buNone/>
              <a:defRPr/>
            </a:lvl3pPr>
            <a:lvl4pPr marL="904875" indent="0" algn="ctr">
              <a:buNone/>
              <a:defRPr/>
            </a:lvl4pPr>
            <a:lvl5pPr marL="1207135" indent="0" algn="ctr">
              <a:buNone/>
              <a:defRPr/>
            </a:lvl5pPr>
            <a:lvl6pPr marL="1508760" indent="0" algn="ctr">
              <a:buNone/>
              <a:defRPr/>
            </a:lvl6pPr>
            <a:lvl7pPr marL="1810385" indent="0" algn="ctr">
              <a:buNone/>
              <a:defRPr/>
            </a:lvl7pPr>
            <a:lvl8pPr marL="2112010" indent="0" algn="ctr">
              <a:buNone/>
              <a:defRPr/>
            </a:lvl8pPr>
            <a:lvl9pPr marL="2413635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66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66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en-US" altLang="zh-CN" dirty="0">
                <a:latin typeface="Arial" panose="020B0604020202020204" pitchFamily="34" charset="0"/>
              </a:rPr>
            </a:fld>
            <a:endParaRPr lang="en-US" altLang="zh-CN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66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66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en-US" altLang="zh-CN" dirty="0">
                <a:latin typeface="Arial" panose="020B0604020202020204" pitchFamily="34" charset="0"/>
              </a:rPr>
            </a:fld>
            <a:endParaRPr lang="en-US" altLang="zh-CN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15503714" y="1212553"/>
            <a:ext cx="4810667" cy="25832940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1069619" y="1212553"/>
            <a:ext cx="14333524" cy="25832940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66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66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en-US" altLang="zh-CN" dirty="0">
                <a:latin typeface="Arial" panose="020B0604020202020204" pitchFamily="34" charset="0"/>
              </a:rPr>
            </a:fld>
            <a:endParaRPr lang="en-US" altLang="zh-CN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66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66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en-US" altLang="zh-CN" dirty="0">
                <a:latin typeface="Arial" panose="020B0604020202020204" pitchFamily="34" charset="0"/>
              </a:rPr>
            </a:fld>
            <a:endParaRPr lang="en-US" altLang="zh-CN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688762" y="19455357"/>
            <a:ext cx="18177238" cy="6012705"/>
          </a:xfrm>
        </p:spPr>
        <p:txBody>
          <a:bodyPr anchor="t"/>
          <a:lstStyle>
            <a:lvl1pPr algn="l">
              <a:defRPr sz="264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688762" y="12831925"/>
            <a:ext cx="18177238" cy="6623431"/>
          </a:xfrm>
        </p:spPr>
        <p:txBody>
          <a:bodyPr anchor="b"/>
          <a:lstStyle>
            <a:lvl1pPr marL="0" indent="0">
              <a:buNone/>
              <a:defRPr sz="1320"/>
            </a:lvl1pPr>
            <a:lvl2pPr marL="301625" indent="0">
              <a:buNone/>
              <a:defRPr sz="1190"/>
            </a:lvl2pPr>
            <a:lvl3pPr marL="603250" indent="0">
              <a:buNone/>
              <a:defRPr sz="1055"/>
            </a:lvl3pPr>
            <a:lvl4pPr marL="904875" indent="0">
              <a:buNone/>
              <a:defRPr sz="925"/>
            </a:lvl4pPr>
            <a:lvl5pPr marL="1207135" indent="0">
              <a:buNone/>
              <a:defRPr sz="925"/>
            </a:lvl5pPr>
            <a:lvl6pPr marL="1508760" indent="0">
              <a:buNone/>
              <a:defRPr sz="925"/>
            </a:lvl6pPr>
            <a:lvl7pPr marL="1810385" indent="0">
              <a:buNone/>
              <a:defRPr sz="925"/>
            </a:lvl7pPr>
            <a:lvl8pPr marL="2112010" indent="0">
              <a:buNone/>
              <a:defRPr sz="925"/>
            </a:lvl8pPr>
            <a:lvl9pPr marL="2413635" indent="0">
              <a:buNone/>
              <a:defRPr sz="925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66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66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en-US" altLang="zh-CN" dirty="0">
                <a:latin typeface="Arial" panose="020B0604020202020204" pitchFamily="34" charset="0"/>
              </a:rPr>
            </a:fld>
            <a:endParaRPr lang="en-US" altLang="zh-CN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1069619" y="7063955"/>
            <a:ext cx="9572095" cy="19981538"/>
          </a:xfrm>
        </p:spPr>
        <p:txBody>
          <a:bodyPr/>
          <a:lstStyle>
            <a:lvl1pPr>
              <a:defRPr sz="1850"/>
            </a:lvl1pPr>
            <a:lvl2pPr>
              <a:defRPr sz="1585"/>
            </a:lvl2pPr>
            <a:lvl3pPr>
              <a:defRPr sz="1320"/>
            </a:lvl3pPr>
            <a:lvl4pPr>
              <a:defRPr sz="1190"/>
            </a:lvl4pPr>
            <a:lvl5pPr>
              <a:defRPr sz="1190"/>
            </a:lvl5pPr>
            <a:lvl6pPr>
              <a:defRPr sz="1190"/>
            </a:lvl6pPr>
            <a:lvl7pPr>
              <a:defRPr sz="1190"/>
            </a:lvl7pPr>
            <a:lvl8pPr>
              <a:defRPr sz="1190"/>
            </a:lvl8pPr>
            <a:lvl9pPr>
              <a:defRPr sz="119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0742285" y="7063955"/>
            <a:ext cx="9572095" cy="19981538"/>
          </a:xfrm>
        </p:spPr>
        <p:txBody>
          <a:bodyPr/>
          <a:lstStyle>
            <a:lvl1pPr>
              <a:defRPr sz="1850"/>
            </a:lvl1pPr>
            <a:lvl2pPr>
              <a:defRPr sz="1585"/>
            </a:lvl2pPr>
            <a:lvl3pPr>
              <a:defRPr sz="1320"/>
            </a:lvl3pPr>
            <a:lvl4pPr>
              <a:defRPr sz="1190"/>
            </a:lvl4pPr>
            <a:lvl5pPr>
              <a:defRPr sz="1190"/>
            </a:lvl5pPr>
            <a:lvl6pPr>
              <a:defRPr sz="1190"/>
            </a:lvl6pPr>
            <a:lvl7pPr>
              <a:defRPr sz="1190"/>
            </a:lvl7pPr>
            <a:lvl8pPr>
              <a:defRPr sz="1190"/>
            </a:lvl8pPr>
            <a:lvl9pPr>
              <a:defRPr sz="119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66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66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en-US" altLang="zh-CN" dirty="0">
                <a:latin typeface="Arial" panose="020B0604020202020204" pitchFamily="34" charset="0"/>
              </a:rPr>
            </a:fld>
            <a:endParaRPr lang="en-US" altLang="zh-CN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69619" y="6776947"/>
            <a:ext cx="9447428" cy="2824470"/>
          </a:xfrm>
        </p:spPr>
        <p:txBody>
          <a:bodyPr anchor="b"/>
          <a:lstStyle>
            <a:lvl1pPr marL="0" indent="0">
              <a:buNone/>
              <a:defRPr sz="1585" b="1"/>
            </a:lvl1pPr>
            <a:lvl2pPr marL="301625" indent="0">
              <a:buNone/>
              <a:defRPr sz="1320" b="1"/>
            </a:lvl2pPr>
            <a:lvl3pPr marL="603250" indent="0">
              <a:buNone/>
              <a:defRPr sz="1190" b="1"/>
            </a:lvl3pPr>
            <a:lvl4pPr marL="904875" indent="0">
              <a:buNone/>
              <a:defRPr sz="1055" b="1"/>
            </a:lvl4pPr>
            <a:lvl5pPr marL="1207135" indent="0">
              <a:buNone/>
              <a:defRPr sz="1055" b="1"/>
            </a:lvl5pPr>
            <a:lvl6pPr marL="1508760" indent="0">
              <a:buNone/>
              <a:defRPr sz="1055" b="1"/>
            </a:lvl6pPr>
            <a:lvl7pPr marL="1810385" indent="0">
              <a:buNone/>
              <a:defRPr sz="1055" b="1"/>
            </a:lvl7pPr>
            <a:lvl8pPr marL="2112010" indent="0">
              <a:buNone/>
              <a:defRPr sz="1055" b="1"/>
            </a:lvl8pPr>
            <a:lvl9pPr marL="2413635" indent="0">
              <a:buNone/>
              <a:defRPr sz="1055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069619" y="9601417"/>
            <a:ext cx="9447428" cy="17444076"/>
          </a:xfrm>
        </p:spPr>
        <p:txBody>
          <a:bodyPr/>
          <a:lstStyle>
            <a:lvl1pPr>
              <a:defRPr sz="1585"/>
            </a:lvl1pPr>
            <a:lvl2pPr>
              <a:defRPr sz="1320"/>
            </a:lvl2pPr>
            <a:lvl3pPr>
              <a:defRPr sz="1190"/>
            </a:lvl3pPr>
            <a:lvl4pPr>
              <a:defRPr sz="1055"/>
            </a:lvl4pPr>
            <a:lvl5pPr>
              <a:defRPr sz="1055"/>
            </a:lvl5pPr>
            <a:lvl6pPr>
              <a:defRPr sz="1055"/>
            </a:lvl6pPr>
            <a:lvl7pPr>
              <a:defRPr sz="1055"/>
            </a:lvl7pPr>
            <a:lvl8pPr>
              <a:defRPr sz="1055"/>
            </a:lvl8pPr>
            <a:lvl9pPr>
              <a:defRPr sz="1055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10862762" y="6776947"/>
            <a:ext cx="9451619" cy="2824470"/>
          </a:xfrm>
        </p:spPr>
        <p:txBody>
          <a:bodyPr anchor="b"/>
          <a:lstStyle>
            <a:lvl1pPr marL="0" indent="0">
              <a:buNone/>
              <a:defRPr sz="1585" b="1"/>
            </a:lvl1pPr>
            <a:lvl2pPr marL="301625" indent="0">
              <a:buNone/>
              <a:defRPr sz="1320" b="1"/>
            </a:lvl2pPr>
            <a:lvl3pPr marL="603250" indent="0">
              <a:buNone/>
              <a:defRPr sz="1190" b="1"/>
            </a:lvl3pPr>
            <a:lvl4pPr marL="904875" indent="0">
              <a:buNone/>
              <a:defRPr sz="1055" b="1"/>
            </a:lvl4pPr>
            <a:lvl5pPr marL="1207135" indent="0">
              <a:buNone/>
              <a:defRPr sz="1055" b="1"/>
            </a:lvl5pPr>
            <a:lvl6pPr marL="1508760" indent="0">
              <a:buNone/>
              <a:defRPr sz="1055" b="1"/>
            </a:lvl6pPr>
            <a:lvl7pPr marL="1810385" indent="0">
              <a:buNone/>
              <a:defRPr sz="1055" b="1"/>
            </a:lvl7pPr>
            <a:lvl8pPr marL="2112010" indent="0">
              <a:buNone/>
              <a:defRPr sz="1055" b="1"/>
            </a:lvl8pPr>
            <a:lvl9pPr marL="2413635" indent="0">
              <a:buNone/>
              <a:defRPr sz="1055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10862762" y="9601417"/>
            <a:ext cx="9451619" cy="17444076"/>
          </a:xfrm>
        </p:spPr>
        <p:txBody>
          <a:bodyPr/>
          <a:lstStyle>
            <a:lvl1pPr>
              <a:defRPr sz="1585"/>
            </a:lvl1pPr>
            <a:lvl2pPr>
              <a:defRPr sz="1320"/>
            </a:lvl2pPr>
            <a:lvl3pPr>
              <a:defRPr sz="1190"/>
            </a:lvl3pPr>
            <a:lvl4pPr>
              <a:defRPr sz="1055"/>
            </a:lvl4pPr>
            <a:lvl5pPr>
              <a:defRPr sz="1055"/>
            </a:lvl5pPr>
            <a:lvl6pPr>
              <a:defRPr sz="1055"/>
            </a:lvl6pPr>
            <a:lvl7pPr>
              <a:defRPr sz="1055"/>
            </a:lvl7pPr>
            <a:lvl8pPr>
              <a:defRPr sz="1055"/>
            </a:lvl8pPr>
            <a:lvl9pPr>
              <a:defRPr sz="1055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66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66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en-US" altLang="zh-CN" dirty="0">
                <a:latin typeface="Arial" panose="020B0604020202020204" pitchFamily="34" charset="0"/>
              </a:rPr>
            </a:fld>
            <a:endParaRPr lang="en-US" altLang="zh-CN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66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66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en-US" altLang="zh-CN" dirty="0">
                <a:latin typeface="Arial" panose="020B0604020202020204" pitchFamily="34" charset="0"/>
              </a:rPr>
            </a:fld>
            <a:endParaRPr lang="en-US" altLang="zh-CN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66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66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en-US" altLang="zh-CN" dirty="0">
                <a:latin typeface="Arial" panose="020B0604020202020204" pitchFamily="34" charset="0"/>
              </a:rPr>
            </a:fld>
            <a:endParaRPr lang="en-US" altLang="zh-CN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69619" y="1205878"/>
            <a:ext cx="7034761" cy="5129433"/>
          </a:xfrm>
        </p:spPr>
        <p:txBody>
          <a:bodyPr anchor="b"/>
          <a:lstStyle>
            <a:lvl1pPr algn="l">
              <a:defRPr sz="132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361048" y="1205878"/>
            <a:ext cx="11953333" cy="25839615"/>
          </a:xfrm>
        </p:spPr>
        <p:txBody>
          <a:bodyPr/>
          <a:lstStyle>
            <a:lvl1pPr>
              <a:defRPr sz="2110"/>
            </a:lvl1pPr>
            <a:lvl2pPr>
              <a:defRPr sz="1850"/>
            </a:lvl2pPr>
            <a:lvl3pPr>
              <a:defRPr sz="1585"/>
            </a:lvl3pPr>
            <a:lvl4pPr>
              <a:defRPr sz="1320"/>
            </a:lvl4pPr>
            <a:lvl5pPr>
              <a:defRPr sz="1320"/>
            </a:lvl5pPr>
            <a:lvl6pPr>
              <a:defRPr sz="1320"/>
            </a:lvl6pPr>
            <a:lvl7pPr>
              <a:defRPr sz="1320"/>
            </a:lvl7pPr>
            <a:lvl8pPr>
              <a:defRPr sz="1320"/>
            </a:lvl8pPr>
            <a:lvl9pPr>
              <a:defRPr sz="132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069619" y="6335311"/>
            <a:ext cx="7034761" cy="20710182"/>
          </a:xfrm>
        </p:spPr>
        <p:txBody>
          <a:bodyPr/>
          <a:lstStyle>
            <a:lvl1pPr marL="0" indent="0">
              <a:buNone/>
              <a:defRPr sz="925"/>
            </a:lvl1pPr>
            <a:lvl2pPr marL="301625" indent="0">
              <a:buNone/>
              <a:defRPr sz="790"/>
            </a:lvl2pPr>
            <a:lvl3pPr marL="603250" indent="0">
              <a:buNone/>
              <a:defRPr sz="660"/>
            </a:lvl3pPr>
            <a:lvl4pPr marL="904875" indent="0">
              <a:buNone/>
              <a:defRPr sz="595"/>
            </a:lvl4pPr>
            <a:lvl5pPr marL="1207135" indent="0">
              <a:buNone/>
              <a:defRPr sz="595"/>
            </a:lvl5pPr>
            <a:lvl6pPr marL="1508760" indent="0">
              <a:buNone/>
              <a:defRPr sz="595"/>
            </a:lvl6pPr>
            <a:lvl7pPr marL="1810385" indent="0">
              <a:buNone/>
              <a:defRPr sz="595"/>
            </a:lvl7pPr>
            <a:lvl8pPr marL="2112010" indent="0">
              <a:buNone/>
              <a:defRPr sz="595"/>
            </a:lvl8pPr>
            <a:lvl9pPr marL="2413635" indent="0">
              <a:buNone/>
              <a:defRPr sz="595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66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66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en-US" altLang="zh-CN" dirty="0">
                <a:latin typeface="Arial" panose="020B0604020202020204" pitchFamily="34" charset="0"/>
              </a:rPr>
            </a:fld>
            <a:endParaRPr lang="en-US" altLang="zh-CN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191524" y="21192979"/>
            <a:ext cx="12830190" cy="2501864"/>
          </a:xfrm>
        </p:spPr>
        <p:txBody>
          <a:bodyPr anchor="b"/>
          <a:lstStyle>
            <a:lvl1pPr algn="l">
              <a:defRPr sz="132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4191524" y="2705439"/>
            <a:ext cx="12830190" cy="18164934"/>
          </a:xfrm>
        </p:spPr>
        <p:txBody>
          <a:bodyPr vert="horz" wrap="square" lIns="431974" tIns="215984" rIns="431974" bIns="215984" numCol="1" anchor="t" anchorCtr="0" compatLnSpc="1"/>
          <a:lstStyle>
            <a:lvl1pPr marL="0" indent="0">
              <a:buNone/>
              <a:defRPr sz="2110"/>
            </a:lvl1pPr>
            <a:lvl2pPr marL="301625" indent="0">
              <a:buNone/>
              <a:defRPr sz="1850"/>
            </a:lvl2pPr>
            <a:lvl3pPr marL="603250" indent="0">
              <a:buNone/>
              <a:defRPr sz="1585"/>
            </a:lvl3pPr>
            <a:lvl4pPr marL="904875" indent="0">
              <a:buNone/>
              <a:defRPr sz="1320"/>
            </a:lvl4pPr>
            <a:lvl5pPr marL="1207135" indent="0">
              <a:buNone/>
              <a:defRPr sz="1320"/>
            </a:lvl5pPr>
            <a:lvl6pPr marL="1508760" indent="0">
              <a:buNone/>
              <a:defRPr sz="1320"/>
            </a:lvl6pPr>
            <a:lvl7pPr marL="1810385" indent="0">
              <a:buNone/>
              <a:defRPr sz="1320"/>
            </a:lvl7pPr>
            <a:lvl8pPr marL="2112010" indent="0">
              <a:buNone/>
              <a:defRPr sz="1320"/>
            </a:lvl8pPr>
            <a:lvl9pPr marL="2413635" indent="0">
              <a:buNone/>
              <a:defRPr sz="1320"/>
            </a:lvl9pPr>
          </a:lstStyle>
          <a:p>
            <a:pPr marL="0" marR="0" lvl="0" indent="0" algn="l" defTabSz="4321175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200" b="0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191524" y="23694842"/>
            <a:ext cx="12830190" cy="3553114"/>
          </a:xfrm>
        </p:spPr>
        <p:txBody>
          <a:bodyPr/>
          <a:lstStyle>
            <a:lvl1pPr marL="0" indent="0">
              <a:buNone/>
              <a:defRPr sz="925"/>
            </a:lvl1pPr>
            <a:lvl2pPr marL="301625" indent="0">
              <a:buNone/>
              <a:defRPr sz="790"/>
            </a:lvl2pPr>
            <a:lvl3pPr marL="603250" indent="0">
              <a:buNone/>
              <a:defRPr sz="660"/>
            </a:lvl3pPr>
            <a:lvl4pPr marL="904875" indent="0">
              <a:buNone/>
              <a:defRPr sz="595"/>
            </a:lvl4pPr>
            <a:lvl5pPr marL="1207135" indent="0">
              <a:buNone/>
              <a:defRPr sz="595"/>
            </a:lvl5pPr>
            <a:lvl6pPr marL="1508760" indent="0">
              <a:buNone/>
              <a:defRPr sz="595"/>
            </a:lvl6pPr>
            <a:lvl7pPr marL="1810385" indent="0">
              <a:buNone/>
              <a:defRPr sz="595"/>
            </a:lvl7pPr>
            <a:lvl8pPr marL="2112010" indent="0">
              <a:buNone/>
              <a:defRPr sz="595"/>
            </a:lvl8pPr>
            <a:lvl9pPr marL="2413635" indent="0">
              <a:buNone/>
              <a:defRPr sz="595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66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66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en-US" altLang="zh-CN" dirty="0">
                <a:latin typeface="Arial" panose="020B0604020202020204" pitchFamily="34" charset="0"/>
              </a:rPr>
            </a:fld>
            <a:endParaRPr lang="en-US" altLang="zh-CN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026" name="Rectangle 2"/>
          <p:cNvSpPr>
            <a:spLocks noGrp="1"/>
          </p:cNvSpPr>
          <p:nvPr>
            <p:ph type="title"/>
          </p:nvPr>
        </p:nvSpPr>
        <p:spPr>
          <a:xfrm>
            <a:off x="1069619" y="1212553"/>
            <a:ext cx="19244762" cy="5046000"/>
          </a:xfrm>
          <a:prstGeom prst="rect">
            <a:avLst/>
          </a:prstGeom>
          <a:noFill/>
          <a:ln w="9525">
            <a:noFill/>
          </a:ln>
        </p:spPr>
        <p:txBody>
          <a:bodyPr lIns="431974" tIns="215984" rIns="431974" bIns="215984" anchor="ctr" anchorCtr="0"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1027" name="Rectangle 3"/>
          <p:cNvSpPr>
            <a:spLocks noGrp="1"/>
          </p:cNvSpPr>
          <p:nvPr>
            <p:ph type="body" idx="1"/>
          </p:nvPr>
        </p:nvSpPr>
        <p:spPr>
          <a:xfrm>
            <a:off x="1069619" y="7063955"/>
            <a:ext cx="19244762" cy="19981538"/>
          </a:xfrm>
          <a:prstGeom prst="rect">
            <a:avLst/>
          </a:prstGeom>
          <a:noFill/>
          <a:ln w="9525">
            <a:noFill/>
          </a:ln>
        </p:spPr>
        <p:txBody>
          <a:bodyPr lIns="431974" tIns="215984" rIns="431974" bIns="215984"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069619" y="27570562"/>
            <a:ext cx="4988762" cy="21025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431974" tIns="215984" rIns="431974" bIns="215984" numCol="1" anchor="t" anchorCtr="0" compatLnSpc="1"/>
          <a:lstStyle>
            <a:lvl1pPr eaLnBrk="1" hangingPunct="1">
              <a:defRPr sz="4355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66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7306095" y="27570562"/>
            <a:ext cx="6771809" cy="21025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431974" tIns="215984" rIns="431974" bIns="215984" numCol="1" anchor="t" anchorCtr="0" compatLnSpc="1"/>
          <a:lstStyle>
            <a:lvl1pPr algn="ctr" eaLnBrk="1" hangingPunct="1">
              <a:defRPr sz="4355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66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5325619" y="27570562"/>
            <a:ext cx="4988762" cy="21025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431974" tIns="215984" rIns="431974" bIns="215984" numCol="1" anchor="t" anchorCtr="0" compatLnSpc="1"/>
          <a:lstStyle>
            <a:lvl1pPr algn="r">
              <a:defRPr sz="4355"/>
            </a:lvl1pPr>
          </a:lstStyle>
          <a:p>
            <a:pPr lvl="0" eaLnBrk="1" hangingPunct="1">
              <a:buNone/>
            </a:pPr>
            <a:fld id="{9A0DB2DC-4C9A-4742-B13C-FB6460FD3503}" type="slidenum">
              <a:rPr lang="en-US" altLang="zh-CN" dirty="0">
                <a:latin typeface="Arial" panose="020B0604020202020204" pitchFamily="34" charset="0"/>
              </a:rPr>
            </a:fld>
            <a:endParaRPr lang="en-US" altLang="zh-CN" dirty="0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defTabSz="2851785" rtl="0" eaLnBrk="0" fontAlgn="base" hangingPunct="0">
        <a:spcBef>
          <a:spcPct val="0"/>
        </a:spcBef>
        <a:spcAft>
          <a:spcPct val="0"/>
        </a:spcAft>
        <a:defRPr sz="13725">
          <a:solidFill>
            <a:schemeClr val="tx2"/>
          </a:solidFill>
          <a:latin typeface="+mj-lt"/>
          <a:ea typeface="+mj-ea"/>
          <a:cs typeface="+mj-cs"/>
        </a:defRPr>
      </a:lvl1pPr>
      <a:lvl2pPr algn="ctr" defTabSz="4321175" rtl="0" eaLnBrk="0" fontAlgn="base" hangingPunct="0">
        <a:spcBef>
          <a:spcPct val="0"/>
        </a:spcBef>
        <a:spcAft>
          <a:spcPct val="0"/>
        </a:spcAft>
        <a:defRPr sz="208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defTabSz="4321175" rtl="0" eaLnBrk="0" fontAlgn="base" hangingPunct="0">
        <a:spcBef>
          <a:spcPct val="0"/>
        </a:spcBef>
        <a:spcAft>
          <a:spcPct val="0"/>
        </a:spcAft>
        <a:defRPr sz="208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defTabSz="4321175" rtl="0" eaLnBrk="0" fontAlgn="base" hangingPunct="0">
        <a:spcBef>
          <a:spcPct val="0"/>
        </a:spcBef>
        <a:spcAft>
          <a:spcPct val="0"/>
        </a:spcAft>
        <a:defRPr sz="208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defTabSz="4321175" rtl="0" eaLnBrk="0" fontAlgn="base" hangingPunct="0">
        <a:spcBef>
          <a:spcPct val="0"/>
        </a:spcBef>
        <a:spcAft>
          <a:spcPct val="0"/>
        </a:spcAft>
        <a:defRPr sz="208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defTabSz="4321175" rtl="0" fontAlgn="base">
        <a:spcBef>
          <a:spcPct val="0"/>
        </a:spcBef>
        <a:spcAft>
          <a:spcPct val="0"/>
        </a:spcAft>
        <a:defRPr sz="208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defTabSz="4321175" rtl="0" fontAlgn="base">
        <a:spcBef>
          <a:spcPct val="0"/>
        </a:spcBef>
        <a:spcAft>
          <a:spcPct val="0"/>
        </a:spcAft>
        <a:defRPr sz="208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defTabSz="4321175" rtl="0" fontAlgn="base">
        <a:spcBef>
          <a:spcPct val="0"/>
        </a:spcBef>
        <a:spcAft>
          <a:spcPct val="0"/>
        </a:spcAft>
        <a:defRPr sz="208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defTabSz="4321175" rtl="0" fontAlgn="base">
        <a:spcBef>
          <a:spcPct val="0"/>
        </a:spcBef>
        <a:spcAft>
          <a:spcPct val="0"/>
        </a:spcAft>
        <a:defRPr sz="208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1069975" indent="-1069975" algn="l" defTabSz="2851785" rtl="0" eaLnBrk="0" fontAlgn="base" hangingPunct="0">
        <a:spcBef>
          <a:spcPct val="13000"/>
        </a:spcBef>
        <a:spcAft>
          <a:spcPct val="0"/>
        </a:spcAft>
        <a:buChar char="•"/>
        <a:defRPr sz="9965">
          <a:solidFill>
            <a:schemeClr val="tx1"/>
          </a:solidFill>
          <a:latin typeface="+mn-lt"/>
          <a:ea typeface="+mn-ea"/>
          <a:cs typeface="+mn-cs"/>
        </a:defRPr>
      </a:lvl1pPr>
      <a:lvl2pPr marL="2316480" indent="-890270" algn="l" defTabSz="2851785" rtl="0" eaLnBrk="0" fontAlgn="base" hangingPunct="0">
        <a:spcBef>
          <a:spcPct val="13000"/>
        </a:spcBef>
        <a:spcAft>
          <a:spcPct val="0"/>
        </a:spcAft>
        <a:buChar char="–"/>
        <a:defRPr sz="8710">
          <a:solidFill>
            <a:schemeClr val="tx1"/>
          </a:solidFill>
          <a:latin typeface="+mn-lt"/>
          <a:ea typeface="+mn-ea"/>
        </a:defRPr>
      </a:lvl2pPr>
      <a:lvl3pPr marL="3564255" indent="-712470" algn="l" defTabSz="2851785" rtl="0" eaLnBrk="0" fontAlgn="base" hangingPunct="0">
        <a:spcBef>
          <a:spcPct val="13000"/>
        </a:spcBef>
        <a:spcAft>
          <a:spcPct val="0"/>
        </a:spcAft>
        <a:buChar char="•"/>
        <a:defRPr sz="7455">
          <a:solidFill>
            <a:schemeClr val="tx1"/>
          </a:solidFill>
          <a:latin typeface="+mn-lt"/>
          <a:ea typeface="+mn-ea"/>
        </a:defRPr>
      </a:lvl3pPr>
      <a:lvl4pPr marL="4989830" indent="-713740" algn="l" defTabSz="2851785" rtl="0" eaLnBrk="0" fontAlgn="base" hangingPunct="0">
        <a:spcBef>
          <a:spcPct val="13000"/>
        </a:spcBef>
        <a:spcAft>
          <a:spcPct val="0"/>
        </a:spcAft>
        <a:buChar char="–"/>
        <a:defRPr sz="6270">
          <a:solidFill>
            <a:schemeClr val="tx1"/>
          </a:solidFill>
          <a:latin typeface="+mn-lt"/>
          <a:ea typeface="+mn-ea"/>
        </a:defRPr>
      </a:lvl4pPr>
      <a:lvl5pPr marL="6415405" indent="-713740" algn="l" defTabSz="2851785" rtl="0" eaLnBrk="0" fontAlgn="base" hangingPunct="0">
        <a:spcBef>
          <a:spcPct val="13000"/>
        </a:spcBef>
        <a:spcAft>
          <a:spcPct val="0"/>
        </a:spcAft>
        <a:buChar char="»"/>
        <a:defRPr sz="6270">
          <a:solidFill>
            <a:schemeClr val="tx1"/>
          </a:solidFill>
          <a:latin typeface="+mn-lt"/>
          <a:ea typeface="+mn-ea"/>
        </a:defRPr>
      </a:lvl5pPr>
      <a:lvl6pPr marL="6717030" indent="-713740" algn="l" defTabSz="2851785" rtl="0" fontAlgn="base">
        <a:spcBef>
          <a:spcPct val="13000"/>
        </a:spcBef>
        <a:spcAft>
          <a:spcPct val="0"/>
        </a:spcAft>
        <a:buChar char="»"/>
        <a:defRPr sz="6270">
          <a:solidFill>
            <a:schemeClr val="tx1"/>
          </a:solidFill>
          <a:latin typeface="+mn-lt"/>
          <a:ea typeface="+mn-ea"/>
        </a:defRPr>
      </a:lvl6pPr>
      <a:lvl7pPr marL="7019290" indent="-713740" algn="l" defTabSz="2851785" rtl="0" fontAlgn="base">
        <a:spcBef>
          <a:spcPct val="13000"/>
        </a:spcBef>
        <a:spcAft>
          <a:spcPct val="0"/>
        </a:spcAft>
        <a:buChar char="»"/>
        <a:defRPr sz="6270">
          <a:solidFill>
            <a:schemeClr val="tx1"/>
          </a:solidFill>
          <a:latin typeface="+mn-lt"/>
          <a:ea typeface="+mn-ea"/>
        </a:defRPr>
      </a:lvl7pPr>
      <a:lvl8pPr marL="7320915" indent="-713740" algn="l" defTabSz="2851785" rtl="0" fontAlgn="base">
        <a:spcBef>
          <a:spcPct val="13000"/>
        </a:spcBef>
        <a:spcAft>
          <a:spcPct val="0"/>
        </a:spcAft>
        <a:buChar char="»"/>
        <a:defRPr sz="6270">
          <a:solidFill>
            <a:schemeClr val="tx1"/>
          </a:solidFill>
          <a:latin typeface="+mn-lt"/>
          <a:ea typeface="+mn-ea"/>
        </a:defRPr>
      </a:lvl8pPr>
      <a:lvl9pPr marL="7622540" indent="-713740" algn="l" defTabSz="2851785" rtl="0" fontAlgn="base">
        <a:spcBef>
          <a:spcPct val="13000"/>
        </a:spcBef>
        <a:spcAft>
          <a:spcPct val="0"/>
        </a:spcAft>
        <a:buChar char="»"/>
        <a:defRPr sz="627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603250" rtl="0" eaLnBrk="1" latinLnBrk="0" hangingPunct="1">
        <a:defRPr sz="1190" kern="1200">
          <a:solidFill>
            <a:schemeClr val="tx1"/>
          </a:solidFill>
          <a:latin typeface="+mn-lt"/>
          <a:ea typeface="+mn-ea"/>
          <a:cs typeface="+mn-cs"/>
        </a:defRPr>
      </a:lvl1pPr>
      <a:lvl2pPr marL="301625" algn="l" defTabSz="603250" rtl="0" eaLnBrk="1" latinLnBrk="0" hangingPunct="1">
        <a:defRPr sz="1190" kern="1200">
          <a:solidFill>
            <a:schemeClr val="tx1"/>
          </a:solidFill>
          <a:latin typeface="+mn-lt"/>
          <a:ea typeface="+mn-ea"/>
          <a:cs typeface="+mn-cs"/>
        </a:defRPr>
      </a:lvl2pPr>
      <a:lvl3pPr marL="603250" algn="l" defTabSz="603250" rtl="0" eaLnBrk="1" latinLnBrk="0" hangingPunct="1">
        <a:defRPr sz="1190" kern="1200">
          <a:solidFill>
            <a:schemeClr val="tx1"/>
          </a:solidFill>
          <a:latin typeface="+mn-lt"/>
          <a:ea typeface="+mn-ea"/>
          <a:cs typeface="+mn-cs"/>
        </a:defRPr>
      </a:lvl3pPr>
      <a:lvl4pPr marL="904875" algn="l" defTabSz="603250" rtl="0" eaLnBrk="1" latinLnBrk="0" hangingPunct="1">
        <a:defRPr sz="1190" kern="1200">
          <a:solidFill>
            <a:schemeClr val="tx1"/>
          </a:solidFill>
          <a:latin typeface="+mn-lt"/>
          <a:ea typeface="+mn-ea"/>
          <a:cs typeface="+mn-cs"/>
        </a:defRPr>
      </a:lvl4pPr>
      <a:lvl5pPr marL="1207135" algn="l" defTabSz="603250" rtl="0" eaLnBrk="1" latinLnBrk="0" hangingPunct="1">
        <a:defRPr sz="119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algn="l" defTabSz="603250" rtl="0" eaLnBrk="1" latinLnBrk="0" hangingPunct="1">
        <a:defRPr sz="1190" kern="1200">
          <a:solidFill>
            <a:schemeClr val="tx1"/>
          </a:solidFill>
          <a:latin typeface="+mn-lt"/>
          <a:ea typeface="+mn-ea"/>
          <a:cs typeface="+mn-cs"/>
        </a:defRPr>
      </a:lvl6pPr>
      <a:lvl7pPr marL="1810385" algn="l" defTabSz="603250" rtl="0" eaLnBrk="1" latinLnBrk="0" hangingPunct="1">
        <a:defRPr sz="1190" kern="1200">
          <a:solidFill>
            <a:schemeClr val="tx1"/>
          </a:solidFill>
          <a:latin typeface="+mn-lt"/>
          <a:ea typeface="+mn-ea"/>
          <a:cs typeface="+mn-cs"/>
        </a:defRPr>
      </a:lvl7pPr>
      <a:lvl8pPr marL="2112010" algn="l" defTabSz="603250" rtl="0" eaLnBrk="1" latinLnBrk="0" hangingPunct="1">
        <a:defRPr sz="1190" kern="1200">
          <a:solidFill>
            <a:schemeClr val="tx1"/>
          </a:solidFill>
          <a:latin typeface="+mn-lt"/>
          <a:ea typeface="+mn-ea"/>
          <a:cs typeface="+mn-cs"/>
        </a:defRPr>
      </a:lvl8pPr>
      <a:lvl9pPr marL="2413635" algn="l" defTabSz="603250" rtl="0" eaLnBrk="1" latinLnBrk="0" hangingPunct="1">
        <a:defRPr sz="119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9" Type="http://schemas.openxmlformats.org/officeDocument/2006/relationships/vmlDrawing" Target="../drawings/vmlDrawing1.vml"/><Relationship Id="rId8" Type="http://schemas.openxmlformats.org/officeDocument/2006/relationships/slideLayout" Target="../slideLayouts/slideLayout4.xml"/><Relationship Id="rId7" Type="http://schemas.openxmlformats.org/officeDocument/2006/relationships/image" Target="../media/image6.png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wmf"/><Relationship Id="rId3" Type="http://schemas.openxmlformats.org/officeDocument/2006/relationships/oleObject" Target="../embeddings/oleObject1.bin"/><Relationship Id="rId2" Type="http://schemas.openxmlformats.org/officeDocument/2006/relationships/image" Target="../media/image2.png"/><Relationship Id="rId10" Type="http://schemas.openxmlformats.org/officeDocument/2006/relationships/notesSlide" Target="../notesSlides/notesSlide1.xml"/><Relationship Id="rId1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050" name="AutoShape 5"/>
          <p:cNvSpPr/>
          <p:nvPr/>
        </p:nvSpPr>
        <p:spPr>
          <a:xfrm>
            <a:off x="333375" y="229235"/>
            <a:ext cx="20717510" cy="29787215"/>
          </a:xfrm>
          <a:prstGeom prst="roundRect">
            <a:avLst>
              <a:gd name="adj" fmla="val 7306"/>
            </a:avLst>
          </a:prstGeom>
          <a:noFill/>
          <a:ln w="76200" cap="flat" cmpd="sng">
            <a:solidFill>
              <a:schemeClr val="accent2"/>
            </a:solidFill>
            <a:prstDash val="solid"/>
            <a:headEnd type="none" w="med" len="med"/>
            <a:tailEnd type="none" w="med" len="med"/>
          </a:ln>
        </p:spPr>
        <p:txBody>
          <a:bodyPr wrap="none" anchor="ctr" anchorCtr="0"/>
          <a:p>
            <a:pPr eaLnBrk="1" hangingPunct="1"/>
            <a:endParaRPr lang="zh-CN" altLang="en-US" sz="5610" dirty="0">
              <a:latin typeface="Arial" panose="020B0604020202020204" pitchFamily="34" charset="0"/>
            </a:endParaRPr>
          </a:p>
        </p:txBody>
      </p:sp>
      <p:sp>
        <p:nvSpPr>
          <p:cNvPr id="2051" name="Rectangle 6"/>
          <p:cNvSpPr/>
          <p:nvPr/>
        </p:nvSpPr>
        <p:spPr>
          <a:xfrm>
            <a:off x="3149143" y="1611144"/>
            <a:ext cx="14884571" cy="3444571"/>
          </a:xfrm>
          <a:prstGeom prst="rect">
            <a:avLst/>
          </a:prstGeom>
          <a:noFill/>
          <a:ln w="9525">
            <a:noFill/>
          </a:ln>
        </p:spPr>
        <p:txBody>
          <a:bodyPr lIns="89040" tIns="44520" rIns="89040" bIns="44520" anchor="ctr" anchorCtr="0"/>
          <a:p>
            <a:pPr algn="ctr" defTabSz="4627880" eaLnBrk="1" hangingPunct="1"/>
            <a:r>
              <a:rPr lang="en-US" altLang="zh-CN" sz="3960" b="1" dirty="0">
                <a:latin typeface="Arial" panose="020B0604020202020204" pitchFamily="34" charset="0"/>
              </a:rPr>
              <a:t>Title</a:t>
            </a:r>
            <a:endParaRPr lang="en-US" altLang="zh-CN" sz="3960" b="1" dirty="0">
              <a:latin typeface="Arial" panose="020B0604020202020204" pitchFamily="34" charset="0"/>
            </a:endParaRPr>
          </a:p>
          <a:p>
            <a:pPr algn="ctr" defTabSz="4627880" eaLnBrk="1" hangingPunct="1"/>
            <a:r>
              <a:rPr lang="en-US" altLang="zh-CN" sz="2510" b="1" dirty="0">
                <a:latin typeface="Arial" panose="020B0604020202020204" pitchFamily="34" charset="0"/>
              </a:rPr>
              <a:t>XXX</a:t>
            </a:r>
            <a:r>
              <a:rPr lang="en-US" altLang="zh-CN" sz="2640" b="1" baseline="30000" dirty="0">
                <a:latin typeface="Arial" panose="020B0604020202020204" pitchFamily="34" charset="0"/>
              </a:rPr>
              <a:t>1,</a:t>
            </a:r>
            <a:r>
              <a:rPr lang="en-US" altLang="zh-CN" sz="2510" b="1" dirty="0">
                <a:latin typeface="Arial" panose="020B0604020202020204" pitchFamily="34" charset="0"/>
              </a:rPr>
              <a:t>*, XXX</a:t>
            </a:r>
            <a:r>
              <a:rPr lang="en-US" altLang="zh-CN" sz="2640" baseline="30000" dirty="0">
                <a:latin typeface="Arial" panose="020B0604020202020204" pitchFamily="34" charset="0"/>
              </a:rPr>
              <a:t>2</a:t>
            </a:r>
            <a:r>
              <a:rPr lang="en-US" altLang="zh-CN" sz="2510" b="1" dirty="0">
                <a:latin typeface="Arial" panose="020B0604020202020204" pitchFamily="34" charset="0"/>
              </a:rPr>
              <a:t>, XXX</a:t>
            </a:r>
            <a:r>
              <a:rPr lang="en-US" altLang="zh-CN" sz="2640" baseline="30000" dirty="0">
                <a:latin typeface="Arial" panose="020B0604020202020204" pitchFamily="34" charset="0"/>
              </a:rPr>
              <a:t>3</a:t>
            </a:r>
            <a:endParaRPr lang="en-US" altLang="zh-CN" sz="2510" b="1" dirty="0">
              <a:latin typeface="Arial" panose="020B0604020202020204" pitchFamily="34" charset="0"/>
            </a:endParaRPr>
          </a:p>
          <a:p>
            <a:pPr algn="ctr" defTabSz="4627880" eaLnBrk="1" hangingPunct="1">
              <a:spcBef>
                <a:spcPts val="1200"/>
              </a:spcBef>
            </a:pPr>
            <a:r>
              <a:rPr lang="zh-CN" altLang="en-US" sz="2510" b="1" dirty="0">
                <a:latin typeface="Arial" panose="020B0604020202020204" pitchFamily="34" charset="0"/>
              </a:rPr>
              <a:t>（</a:t>
            </a:r>
            <a:r>
              <a:rPr lang="en-US" altLang="zh-CN" sz="2640" b="1" baseline="30000" dirty="0">
                <a:latin typeface="Arial" panose="020B0604020202020204" pitchFamily="34" charset="0"/>
              </a:rPr>
              <a:t>1</a:t>
            </a:r>
            <a:r>
              <a:rPr lang="en-US" altLang="zh-CN" sz="2510" b="1" dirty="0">
                <a:latin typeface="Arial" panose="020B0604020202020204" pitchFamily="34" charset="0"/>
              </a:rPr>
              <a:t>XXX, XXX University, XXX, China</a:t>
            </a:r>
            <a:r>
              <a:rPr lang="zh-CN" altLang="en-US" sz="2510" b="1" dirty="0">
                <a:latin typeface="Arial" panose="020B0604020202020204" pitchFamily="34" charset="0"/>
              </a:rPr>
              <a:t>）</a:t>
            </a:r>
            <a:endParaRPr lang="en-US" altLang="zh-CN" sz="2510" b="1" dirty="0">
              <a:latin typeface="Arial" panose="020B0604020202020204" pitchFamily="34" charset="0"/>
            </a:endParaRPr>
          </a:p>
          <a:p>
            <a:pPr algn="ctr" defTabSz="4627880" eaLnBrk="1" hangingPunct="1"/>
            <a:r>
              <a:rPr lang="zh-CN" altLang="en-US" sz="2510" b="1" dirty="0">
                <a:latin typeface="Arial" panose="020B0604020202020204" pitchFamily="34" charset="0"/>
              </a:rPr>
              <a:t>（</a:t>
            </a:r>
            <a:r>
              <a:rPr lang="en-US" altLang="zh-CN" sz="2640" baseline="30000" dirty="0">
                <a:latin typeface="Arial" panose="020B0604020202020204" pitchFamily="34" charset="0"/>
              </a:rPr>
              <a:t>2</a:t>
            </a:r>
            <a:r>
              <a:rPr lang="en-US" altLang="zh-CN" sz="2510" b="1" dirty="0">
                <a:latin typeface="Arial" panose="020B0604020202020204" pitchFamily="34" charset="0"/>
              </a:rPr>
              <a:t>XXX, XXX University, XXX, China</a:t>
            </a:r>
            <a:r>
              <a:rPr lang="zh-CN" altLang="en-US" sz="2510" b="1" dirty="0">
                <a:latin typeface="Arial" panose="020B0604020202020204" pitchFamily="34" charset="0"/>
              </a:rPr>
              <a:t>）</a:t>
            </a:r>
            <a:endParaRPr lang="zh-CN" altLang="en-US" sz="2510" b="1" dirty="0">
              <a:latin typeface="Arial" panose="020B0604020202020204" pitchFamily="34" charset="0"/>
            </a:endParaRPr>
          </a:p>
          <a:p>
            <a:pPr algn="ctr" defTabSz="4627880" eaLnBrk="1" hangingPunct="1"/>
            <a:r>
              <a:rPr lang="zh-CN" altLang="en-US" sz="2510" b="1" dirty="0">
                <a:latin typeface="Arial" panose="020B0604020202020204" pitchFamily="34" charset="0"/>
              </a:rPr>
              <a:t>（</a:t>
            </a:r>
            <a:r>
              <a:rPr lang="en-US" altLang="zh-CN" sz="2640" baseline="30000" dirty="0">
                <a:latin typeface="Arial" panose="020B0604020202020204" pitchFamily="34" charset="0"/>
              </a:rPr>
              <a:t>3</a:t>
            </a:r>
            <a:r>
              <a:rPr lang="en-US" altLang="zh-CN" sz="2510" b="1" dirty="0">
                <a:latin typeface="Arial" panose="020B0604020202020204" pitchFamily="34" charset="0"/>
              </a:rPr>
              <a:t>XXX, XXX University, XXX, China</a:t>
            </a:r>
            <a:r>
              <a:rPr lang="zh-CN" altLang="en-US" sz="2510" b="1" dirty="0">
                <a:latin typeface="Arial" panose="020B0604020202020204" pitchFamily="34" charset="0"/>
              </a:rPr>
              <a:t>）</a:t>
            </a:r>
            <a:endParaRPr lang="zh-CN" altLang="en-US" sz="2510" b="1" dirty="0">
              <a:latin typeface="Arial" panose="020B0604020202020204" pitchFamily="34" charset="0"/>
            </a:endParaRPr>
          </a:p>
          <a:p>
            <a:pPr algn="ctr" defTabSz="4627880" eaLnBrk="1" hangingPunct="1"/>
            <a:r>
              <a:rPr lang="zh-CN" altLang="en-US" sz="2510" b="1" dirty="0">
                <a:latin typeface="Arial" panose="020B0604020202020204" pitchFamily="34" charset="0"/>
              </a:rPr>
              <a:t>*</a:t>
            </a:r>
            <a:r>
              <a:rPr lang="en-US" altLang="zh-CN" sz="2510" b="1" dirty="0">
                <a:latin typeface="Arial" panose="020B0604020202020204" pitchFamily="34" charset="0"/>
              </a:rPr>
              <a:t>xxxx@xxx.edu.cn</a:t>
            </a:r>
            <a:endParaRPr lang="en-US" altLang="zh-CN" sz="2510" b="1" dirty="0">
              <a:latin typeface="Arial" panose="020B0604020202020204" pitchFamily="34" charset="0"/>
            </a:endParaRPr>
          </a:p>
        </p:txBody>
      </p:sp>
      <p:sp>
        <p:nvSpPr>
          <p:cNvPr id="2052" name="Text Box 11"/>
          <p:cNvSpPr txBox="1"/>
          <p:nvPr/>
        </p:nvSpPr>
        <p:spPr>
          <a:xfrm>
            <a:off x="333143" y="6355811"/>
            <a:ext cx="10308571" cy="619760"/>
          </a:xfrm>
          <a:prstGeom prst="rect">
            <a:avLst/>
          </a:prstGeom>
          <a:noFill/>
          <a:ln w="76200">
            <a:noFill/>
          </a:ln>
        </p:spPr>
        <p:txBody>
          <a:bodyPr lIns="285096" tIns="142549" rIns="285096" bIns="142549">
            <a:spAutoFit/>
          </a:bodyPr>
          <a:p>
            <a:pPr defTabSz="4319905" eaLnBrk="1" hangingPunct="1"/>
            <a:r>
              <a:rPr lang="en-US" altLang="zh-CN" sz="218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XXX xxx, </a:t>
            </a:r>
            <a:r>
              <a:rPr lang="en-US" altLang="zh-CN" sz="2180" dirty="0">
                <a:latin typeface="Times New Roman" panose="02020603050405020304" pitchFamily="18" charset="0"/>
                <a:ea typeface="Times New Roman" panose="02020603050405020304" pitchFamily="18" charset="0"/>
              </a:rPr>
              <a:t>…</a:t>
            </a:r>
            <a:endParaRPr lang="zh-CN" altLang="zh-CN" sz="2375" dirty="0">
              <a:latin typeface="Arial" panose="020B0604020202020204" pitchFamily="34" charset="0"/>
            </a:endParaRPr>
          </a:p>
        </p:txBody>
      </p:sp>
      <p:sp>
        <p:nvSpPr>
          <p:cNvPr id="2053" name="Text Box 7"/>
          <p:cNvSpPr txBox="1"/>
          <p:nvPr/>
        </p:nvSpPr>
        <p:spPr>
          <a:xfrm>
            <a:off x="333143" y="5390953"/>
            <a:ext cx="10208000" cy="842645"/>
          </a:xfrm>
          <a:prstGeom prst="rect">
            <a:avLst/>
          </a:prstGeom>
          <a:solidFill>
            <a:schemeClr val="accent2"/>
          </a:solidFill>
          <a:ln w="9525">
            <a:noFill/>
          </a:ln>
        </p:spPr>
        <p:txBody>
          <a:bodyPr lIns="285096" tIns="142549" rIns="285096" bIns="142549">
            <a:spAutoFit/>
          </a:bodyPr>
          <a:p>
            <a:pPr defTabSz="4319905" eaLnBrk="1" hangingPunct="1"/>
            <a:r>
              <a:rPr lang="es-ES_tradnl" altLang="zh-CN" sz="3630" b="1" dirty="0">
                <a:solidFill>
                  <a:schemeClr val="bg1"/>
                </a:solidFill>
                <a:latin typeface="Arial" panose="020B0604020202020204" pitchFamily="34" charset="0"/>
              </a:rPr>
              <a:t>INTRODUCTION</a:t>
            </a:r>
            <a:endParaRPr lang="es-ES" altLang="zh-CN" sz="3630" b="1" dirty="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sp>
        <p:nvSpPr>
          <p:cNvPr id="2054" name="Text Box 11"/>
          <p:cNvSpPr txBox="1"/>
          <p:nvPr/>
        </p:nvSpPr>
        <p:spPr>
          <a:xfrm>
            <a:off x="484000" y="25949429"/>
            <a:ext cx="13677714" cy="619760"/>
          </a:xfrm>
          <a:prstGeom prst="rect">
            <a:avLst/>
          </a:prstGeom>
          <a:noFill/>
          <a:ln w="76200">
            <a:noFill/>
          </a:ln>
        </p:spPr>
        <p:txBody>
          <a:bodyPr lIns="285096" tIns="142549" rIns="285096" bIns="142549">
            <a:spAutoFit/>
          </a:bodyPr>
          <a:p>
            <a:pPr eaLnBrk="1" hangingPunct="1"/>
            <a:r>
              <a:rPr lang="en-US" altLang="zh-CN" sz="218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We have studied </a:t>
            </a:r>
            <a:r>
              <a:rPr lang="en-US" altLang="zh-CN" sz="2180" dirty="0">
                <a:latin typeface="Times New Roman" panose="02020603050405020304" pitchFamily="18" charset="0"/>
                <a:ea typeface="Times New Roman" panose="02020603050405020304" pitchFamily="18" charset="0"/>
              </a:rPr>
              <a:t>…</a:t>
            </a:r>
            <a:r>
              <a:rPr lang="en-US" altLang="zh-CN" sz="218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zh-CN" altLang="zh-CN" sz="218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055" name="Text Box 7"/>
          <p:cNvSpPr txBox="1"/>
          <p:nvPr/>
        </p:nvSpPr>
        <p:spPr>
          <a:xfrm>
            <a:off x="333143" y="24952096"/>
            <a:ext cx="13627428" cy="842645"/>
          </a:xfrm>
          <a:prstGeom prst="rect">
            <a:avLst/>
          </a:prstGeom>
          <a:solidFill>
            <a:schemeClr val="accent2"/>
          </a:solidFill>
          <a:ln w="9525">
            <a:noFill/>
          </a:ln>
        </p:spPr>
        <p:txBody>
          <a:bodyPr lIns="285096" tIns="142549" rIns="285096" bIns="142549">
            <a:spAutoFit/>
          </a:bodyPr>
          <a:p>
            <a:pPr defTabSz="4319905" eaLnBrk="1" hangingPunct="1"/>
            <a:r>
              <a:rPr lang="es-ES_tradnl" altLang="zh-CN" sz="3630" b="1" dirty="0">
                <a:solidFill>
                  <a:schemeClr val="bg1"/>
                </a:solidFill>
                <a:latin typeface="Arial" panose="020B0604020202020204" pitchFamily="34" charset="0"/>
              </a:rPr>
              <a:t> CONCLUSION</a:t>
            </a:r>
            <a:endParaRPr lang="es-ES" altLang="zh-CN" sz="3630" b="1" dirty="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sp>
        <p:nvSpPr>
          <p:cNvPr id="2056" name="Text Box 11"/>
          <p:cNvSpPr txBox="1"/>
          <p:nvPr/>
        </p:nvSpPr>
        <p:spPr>
          <a:xfrm>
            <a:off x="14513714" y="25949429"/>
            <a:ext cx="6248000" cy="955040"/>
          </a:xfrm>
          <a:prstGeom prst="rect">
            <a:avLst/>
          </a:prstGeom>
          <a:noFill/>
          <a:ln w="76200">
            <a:noFill/>
          </a:ln>
        </p:spPr>
        <p:txBody>
          <a:bodyPr lIns="285096" tIns="142549" rIns="285096" bIns="142549">
            <a:spAutoFit/>
          </a:bodyPr>
          <a:p>
            <a:pPr defTabSz="4319905" eaLnBrk="1" hangingPunct="1"/>
            <a:r>
              <a:rPr lang="en-US" altLang="zh-CN" sz="2180" dirty="0">
                <a:latin typeface="Times New Roman" panose="02020603050405020304" pitchFamily="18" charset="0"/>
              </a:rPr>
              <a:t>This work was supported by the National Natural Science Foundation of China …</a:t>
            </a:r>
            <a:endParaRPr lang="zh-CN" altLang="es-ES" sz="2180" dirty="0">
              <a:latin typeface="Times New Roman" panose="02020603050405020304" pitchFamily="18" charset="0"/>
            </a:endParaRPr>
          </a:p>
        </p:txBody>
      </p:sp>
      <p:sp>
        <p:nvSpPr>
          <p:cNvPr id="2057" name="Text Box 7"/>
          <p:cNvSpPr txBox="1"/>
          <p:nvPr/>
        </p:nvSpPr>
        <p:spPr>
          <a:xfrm>
            <a:off x="14589143" y="24946858"/>
            <a:ext cx="6461714" cy="842645"/>
          </a:xfrm>
          <a:prstGeom prst="rect">
            <a:avLst/>
          </a:prstGeom>
          <a:solidFill>
            <a:schemeClr val="accent2"/>
          </a:solidFill>
          <a:ln w="9525">
            <a:noFill/>
          </a:ln>
        </p:spPr>
        <p:txBody>
          <a:bodyPr lIns="285096" tIns="142549" rIns="285096" bIns="142549">
            <a:spAutoFit/>
          </a:bodyPr>
          <a:p>
            <a:pPr defTabSz="4319905" eaLnBrk="1" hangingPunct="1"/>
            <a:r>
              <a:rPr lang="es-ES_tradnl" altLang="zh-CN" sz="3630" b="1" dirty="0">
                <a:solidFill>
                  <a:schemeClr val="bg1"/>
                </a:solidFill>
                <a:latin typeface="Arial" panose="020B0604020202020204" pitchFamily="34" charset="0"/>
              </a:rPr>
              <a:t>FUNDING</a:t>
            </a:r>
            <a:endParaRPr lang="es-ES" altLang="zh-CN" sz="3630" b="1" dirty="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sp>
        <p:nvSpPr>
          <p:cNvPr id="2058" name="Text Box 7"/>
          <p:cNvSpPr txBox="1"/>
          <p:nvPr/>
        </p:nvSpPr>
        <p:spPr>
          <a:xfrm>
            <a:off x="333143" y="13738382"/>
            <a:ext cx="20742857" cy="842645"/>
          </a:xfrm>
          <a:prstGeom prst="rect">
            <a:avLst/>
          </a:prstGeom>
          <a:solidFill>
            <a:schemeClr val="accent2"/>
          </a:solidFill>
          <a:ln w="9525">
            <a:noFill/>
          </a:ln>
        </p:spPr>
        <p:txBody>
          <a:bodyPr lIns="285096" tIns="142549" rIns="285096" bIns="142549">
            <a:spAutoFit/>
          </a:bodyPr>
          <a:p>
            <a:pPr algn="ctr" defTabSz="4319905" eaLnBrk="1" hangingPunct="1"/>
            <a:r>
              <a:rPr lang="es-ES_tradnl" altLang="zh-CN" sz="3630" b="1" dirty="0">
                <a:solidFill>
                  <a:schemeClr val="bg1"/>
                </a:solidFill>
                <a:latin typeface="Arial" panose="020B0604020202020204" pitchFamily="34" charset="0"/>
              </a:rPr>
              <a:t>RESULTS</a:t>
            </a:r>
            <a:endParaRPr lang="es-ES" altLang="zh-CN" sz="3630" b="1" dirty="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sp>
        <p:nvSpPr>
          <p:cNvPr id="2059" name="Rectangle 14"/>
          <p:cNvSpPr/>
          <p:nvPr/>
        </p:nvSpPr>
        <p:spPr>
          <a:xfrm>
            <a:off x="0" y="404798"/>
            <a:ext cx="309880" cy="954405"/>
          </a:xfrm>
          <a:prstGeom prst="rect">
            <a:avLst/>
          </a:prstGeom>
          <a:noFill/>
          <a:ln w="9525">
            <a:noFill/>
          </a:ln>
        </p:spPr>
        <p:txBody>
          <a:bodyPr wrap="none" anchor="ctr" anchorCtr="0">
            <a:spAutoFit/>
          </a:bodyPr>
          <a:p>
            <a:pPr eaLnBrk="1" hangingPunct="1"/>
            <a:endParaRPr lang="zh-CN" altLang="en-US" sz="5610" dirty="0">
              <a:latin typeface="Arial" panose="020B0604020202020204" pitchFamily="34" charset="0"/>
            </a:endParaRPr>
          </a:p>
        </p:txBody>
      </p:sp>
      <p:sp>
        <p:nvSpPr>
          <p:cNvPr id="2060" name="Rectangle 15"/>
          <p:cNvSpPr/>
          <p:nvPr/>
        </p:nvSpPr>
        <p:spPr>
          <a:xfrm>
            <a:off x="0" y="404798"/>
            <a:ext cx="309880" cy="954405"/>
          </a:xfrm>
          <a:prstGeom prst="rect">
            <a:avLst/>
          </a:prstGeom>
          <a:noFill/>
          <a:ln w="9525">
            <a:noFill/>
          </a:ln>
        </p:spPr>
        <p:txBody>
          <a:bodyPr wrap="none" anchor="ctr" anchorCtr="0">
            <a:spAutoFit/>
          </a:bodyPr>
          <a:p>
            <a:pPr eaLnBrk="1" hangingPunct="1"/>
            <a:endParaRPr lang="zh-CN" altLang="en-US" sz="5610" dirty="0">
              <a:latin typeface="Arial" panose="020B0604020202020204" pitchFamily="34" charset="0"/>
            </a:endParaRPr>
          </a:p>
        </p:txBody>
      </p:sp>
      <p:sp>
        <p:nvSpPr>
          <p:cNvPr id="2061" name="Text Box 7"/>
          <p:cNvSpPr txBox="1"/>
          <p:nvPr/>
        </p:nvSpPr>
        <p:spPr>
          <a:xfrm>
            <a:off x="10840762" y="5390953"/>
            <a:ext cx="10210095" cy="842645"/>
          </a:xfrm>
          <a:prstGeom prst="rect">
            <a:avLst/>
          </a:prstGeom>
          <a:solidFill>
            <a:schemeClr val="accent2"/>
          </a:solidFill>
          <a:ln w="9525">
            <a:noFill/>
          </a:ln>
        </p:spPr>
        <p:txBody>
          <a:bodyPr lIns="285096" tIns="142549" rIns="285096" bIns="142549">
            <a:spAutoFit/>
          </a:bodyPr>
          <a:p>
            <a:pPr algn="ctr" defTabSz="4319905" eaLnBrk="1" hangingPunct="1"/>
            <a:r>
              <a:rPr lang="es-ES_tradnl" altLang="zh-CN" sz="3630" b="1" dirty="0">
                <a:solidFill>
                  <a:schemeClr val="bg1"/>
                </a:solidFill>
                <a:latin typeface="Arial" panose="020B0604020202020204" pitchFamily="34" charset="0"/>
              </a:rPr>
              <a:t>METHODS</a:t>
            </a:r>
            <a:endParaRPr lang="es-ES" altLang="zh-CN" sz="3630" b="1" dirty="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sp>
        <p:nvSpPr>
          <p:cNvPr id="2062" name="Rectangle 17"/>
          <p:cNvSpPr/>
          <p:nvPr/>
        </p:nvSpPr>
        <p:spPr>
          <a:xfrm>
            <a:off x="0" y="405322"/>
            <a:ext cx="309880" cy="954405"/>
          </a:xfrm>
          <a:prstGeom prst="rect">
            <a:avLst/>
          </a:prstGeom>
          <a:noFill/>
          <a:ln w="9525">
            <a:noFill/>
          </a:ln>
        </p:spPr>
        <p:txBody>
          <a:bodyPr wrap="none" anchor="ctr" anchorCtr="0">
            <a:spAutoFit/>
          </a:bodyPr>
          <a:p>
            <a:pPr eaLnBrk="1" hangingPunct="1"/>
            <a:endParaRPr lang="zh-CN" altLang="en-US" sz="5610" dirty="0">
              <a:latin typeface="Arial" panose="020B0604020202020204" pitchFamily="34" charset="0"/>
            </a:endParaRPr>
          </a:p>
        </p:txBody>
      </p:sp>
      <p:sp>
        <p:nvSpPr>
          <p:cNvPr id="2063" name="Text Box 24"/>
          <p:cNvSpPr txBox="1"/>
          <p:nvPr/>
        </p:nvSpPr>
        <p:spPr>
          <a:xfrm>
            <a:off x="735429" y="22469239"/>
            <a:ext cx="9755428" cy="42672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/>
            <a:r>
              <a:rPr lang="en-US" altLang="en-US" sz="218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Fig. 2</a:t>
            </a:r>
            <a:r>
              <a:rPr lang="en-US" altLang="zh-CN" sz="218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altLang="en-US" sz="218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(a) Xxx xxx,</a:t>
            </a:r>
            <a:r>
              <a:rPr lang="en-US" altLang="en-US" sz="2180" dirty="0">
                <a:latin typeface="Times New Roman" panose="02020603050405020304" pitchFamily="18" charset="0"/>
                <a:ea typeface="Times New Roman" panose="02020603050405020304" pitchFamily="18" charset="0"/>
              </a:rPr>
              <a:t>…</a:t>
            </a:r>
            <a:r>
              <a:rPr lang="en-US" altLang="zh-CN" sz="218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(b) </a:t>
            </a:r>
            <a:r>
              <a:rPr lang="en-US" altLang="zh-CN" sz="2180" dirty="0">
                <a:latin typeface="Times New Roman" panose="02020603050405020304" pitchFamily="18" charset="0"/>
                <a:ea typeface="Times New Roman" panose="02020603050405020304" pitchFamily="18" charset="0"/>
              </a:rPr>
              <a:t>…</a:t>
            </a:r>
            <a:r>
              <a:rPr lang="en-US" altLang="zh-CN" sz="218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altLang="zh-CN" sz="2180" dirty="0">
                <a:latin typeface="Times New Roman" panose="02020603050405020304" pitchFamily="18" charset="0"/>
                <a:ea typeface="Times New Roman" panose="02020603050405020304" pitchFamily="18" charset="0"/>
              </a:rPr>
              <a:t>…</a:t>
            </a:r>
            <a:endParaRPr lang="zh-CN" altLang="zh-CN" sz="218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064" name="Text Box 25"/>
          <p:cNvSpPr txBox="1"/>
          <p:nvPr/>
        </p:nvSpPr>
        <p:spPr>
          <a:xfrm>
            <a:off x="11245143" y="22447239"/>
            <a:ext cx="9252571" cy="42672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defTabSz="4321175" eaLnBrk="1" hangingPunct="1"/>
            <a:r>
              <a:rPr lang="en-US" altLang="zh-CN" sz="218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Fig.3. (a) Xxx xxx, </a:t>
            </a:r>
            <a:r>
              <a:rPr lang="en-US" altLang="zh-CN" sz="2180" dirty="0">
                <a:latin typeface="Times New Roman" panose="02020603050405020304" pitchFamily="18" charset="0"/>
                <a:ea typeface="Times New Roman" panose="02020603050405020304" pitchFamily="18" charset="0"/>
              </a:rPr>
              <a:t>…</a:t>
            </a:r>
            <a:r>
              <a:rPr lang="en-US" altLang="zh-CN" sz="218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(b) </a:t>
            </a:r>
            <a:r>
              <a:rPr lang="en-US" altLang="zh-CN" sz="2180" dirty="0">
                <a:latin typeface="Times New Roman" panose="02020603050405020304" pitchFamily="18" charset="0"/>
                <a:ea typeface="Times New Roman" panose="02020603050405020304" pitchFamily="18" charset="0"/>
              </a:rPr>
              <a:t>…</a:t>
            </a:r>
            <a:r>
              <a:rPr lang="en-US" altLang="zh-CN" sz="218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altLang="zh-CN" sz="2180" dirty="0">
                <a:latin typeface="Times New Roman" panose="02020603050405020304" pitchFamily="18" charset="0"/>
                <a:ea typeface="Times New Roman" panose="02020603050405020304" pitchFamily="18" charset="0"/>
              </a:rPr>
              <a:t>…</a:t>
            </a:r>
            <a:endParaRPr lang="zh-CN" altLang="zh-CN" sz="218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065" name="Rectangle 29"/>
          <p:cNvSpPr/>
          <p:nvPr/>
        </p:nvSpPr>
        <p:spPr>
          <a:xfrm>
            <a:off x="10842857" y="10907715"/>
            <a:ext cx="10057143" cy="42672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/>
            <a:r>
              <a:rPr lang="en-US" altLang="zh-CN" sz="218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Fig.1. (a) Xxx xxx, </a:t>
            </a:r>
            <a:r>
              <a:rPr lang="en-US" altLang="zh-CN" sz="2180" dirty="0">
                <a:latin typeface="Times New Roman" panose="02020603050405020304" pitchFamily="18" charset="0"/>
                <a:ea typeface="Times New Roman" panose="02020603050405020304" pitchFamily="18" charset="0"/>
              </a:rPr>
              <a:t>…</a:t>
            </a:r>
            <a:r>
              <a:rPr lang="en-US" altLang="zh-CN" sz="218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(b) Xxx xxx, </a:t>
            </a:r>
            <a:r>
              <a:rPr lang="en-US" altLang="zh-CN" sz="2180" dirty="0">
                <a:latin typeface="Times New Roman" panose="02020603050405020304" pitchFamily="18" charset="0"/>
                <a:ea typeface="Times New Roman" panose="02020603050405020304" pitchFamily="18" charset="0"/>
              </a:rPr>
              <a:t>…</a:t>
            </a:r>
            <a:endParaRPr lang="zh-CN" altLang="zh-CN" sz="218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066" name="WordArt 33"/>
          <p:cNvSpPr>
            <a:spLocks noTextEdit="1"/>
          </p:cNvSpPr>
          <p:nvPr/>
        </p:nvSpPr>
        <p:spPr>
          <a:xfrm>
            <a:off x="15752000" y="27759715"/>
            <a:ext cx="3589143" cy="65371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/>
          </a:bodyPr>
          <a:p>
            <a:pPr algn="ctr"/>
            <a:r>
              <a:rPr lang="zh-CN" altLang="en-US" sz="1850" i="1">
                <a:solidFill>
                  <a:srgbClr val="000000"/>
                </a:solidFill>
                <a:effectLst>
                  <a:outerShdw dist="35921" dir="2699999" algn="ctr" rotWithShape="0">
                    <a:srgbClr val="C0C0C0">
                      <a:alpha val="79999"/>
                    </a:srgbClr>
                  </a:outerShdw>
                </a:effectLst>
                <a:latin typeface="Arial" panose="020B0604020202020204" pitchFamily="34" charset="0"/>
                <a:ea typeface="Arial" panose="020B0604020202020204" pitchFamily="34" charset="0"/>
              </a:rPr>
              <a:t>Physical Review Letters, …, …</a:t>
            </a:r>
            <a:endParaRPr lang="zh-CN" altLang="en-US" sz="1850" i="1">
              <a:solidFill>
                <a:srgbClr val="000000"/>
              </a:solidFill>
              <a:effectLst>
                <a:outerShdw dist="35921" dir="2699999" algn="ctr" rotWithShape="0">
                  <a:srgbClr val="C0C0C0">
                    <a:alpha val="79999"/>
                  </a:srgbClr>
                </a:outerShdw>
              </a:effectLst>
              <a:latin typeface="Arial" panose="020B0604020202020204" pitchFamily="34" charset="0"/>
              <a:ea typeface="Arial" panose="020B0604020202020204" pitchFamily="34" charset="0"/>
            </a:endParaRPr>
          </a:p>
        </p:txBody>
      </p:sp>
      <p:pic>
        <p:nvPicPr>
          <p:cNvPr id="2067" name="Picture 3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23429" y="2388477"/>
            <a:ext cx="2681905" cy="2011429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068" name="Picture 3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55428" y="6371525"/>
            <a:ext cx="4010286" cy="4542476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069" name="Rectangle 29"/>
          <p:cNvSpPr/>
          <p:nvPr/>
        </p:nvSpPr>
        <p:spPr>
          <a:xfrm>
            <a:off x="14966285" y="6527620"/>
            <a:ext cx="5933714" cy="171323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/>
            <a:r>
              <a:rPr lang="en-US" altLang="zh-CN" sz="21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Xxx xxx, </a:t>
            </a:r>
            <a:r>
              <a:rPr lang="en-US" altLang="zh-CN" sz="2110" dirty="0">
                <a:latin typeface="Times New Roman" panose="02020603050405020304" pitchFamily="18" charset="0"/>
                <a:ea typeface="Times New Roman" panose="02020603050405020304" pitchFamily="18" charset="0"/>
              </a:rPr>
              <a:t>…</a:t>
            </a:r>
            <a:endParaRPr lang="en-US" altLang="zh-CN" sz="211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/>
            <a:endParaRPr lang="en-US" altLang="zh-CN" sz="211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/>
            <a:endParaRPr lang="en-US" altLang="zh-CN" sz="211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/>
            <a:endParaRPr lang="en-US" altLang="zh-CN" sz="211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/>
            <a:r>
              <a:rPr lang="en-US" altLang="zh-CN" sz="21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Xxx xxx, </a:t>
            </a:r>
            <a:r>
              <a:rPr lang="en-US" altLang="zh-CN" sz="2110" dirty="0">
                <a:latin typeface="Times New Roman" panose="02020603050405020304" pitchFamily="18" charset="0"/>
                <a:ea typeface="Times New Roman" panose="02020603050405020304" pitchFamily="18" charset="0"/>
              </a:rPr>
              <a:t>…</a:t>
            </a:r>
            <a:endParaRPr lang="en-US" altLang="zh-CN" sz="211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graphicFrame>
        <p:nvGraphicFramePr>
          <p:cNvPr id="2070" name="Object 38"/>
          <p:cNvGraphicFramePr>
            <a:graphicFrameLocks noChangeAspect="1"/>
          </p:cNvGraphicFramePr>
          <p:nvPr/>
        </p:nvGraphicFramePr>
        <p:xfrm>
          <a:off x="16349143" y="7030477"/>
          <a:ext cx="3074762" cy="64847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6" name="" r:id="rId3" imgW="1866265" imgH="393700" progId="Equation.DSMT4">
                  <p:embed/>
                </p:oleObj>
              </mc:Choice>
              <mc:Fallback>
                <p:oleObj name="" r:id="rId3" imgW="1866265" imgH="393700" progId="Equation.DSMT4">
                  <p:embed/>
                  <p:pic>
                    <p:nvPicPr>
                      <p:cNvPr id="0" name="图片 3075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6349143" y="7030477"/>
                        <a:ext cx="3074762" cy="648476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071" name="Picture 4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4857" y="14936858"/>
            <a:ext cx="9718762" cy="7399334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072" name="Picture 4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063905" y="14936858"/>
            <a:ext cx="9722952" cy="7400381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8" name="图片 47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79428" y="1460287"/>
            <a:ext cx="2916572" cy="355208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14300" dir="900000" sx="102000" sy="102000" kx="110000" ky="200000" algn="tl" rotWithShape="0">
              <a:srgbClr val="000000">
                <a:alpha val="43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sp>
        <p:nvSpPr>
          <p:cNvPr id="2074" name="TextBox 2"/>
          <p:cNvSpPr txBox="1"/>
          <p:nvPr/>
        </p:nvSpPr>
        <p:spPr>
          <a:xfrm>
            <a:off x="634857" y="2490096"/>
            <a:ext cx="3834286" cy="17157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5280" dirty="0">
                <a:solidFill>
                  <a:srgbClr val="FF0000"/>
                </a:solidFill>
                <a:latin typeface="Arial" panose="020B0604020202020204" pitchFamily="34" charset="0"/>
              </a:rPr>
              <a:t>logo of your University </a:t>
            </a:r>
            <a:endParaRPr lang="zh-CN" altLang="en-US" sz="5280" dirty="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tags/tag1.xml><?xml version="1.0" encoding="utf-8"?>
<p:tagLst xmlns:p="http://schemas.openxmlformats.org/presentationml/2006/main">
  <p:tag name="commondata" val="eyJoZGlkIjoiNDYyZjA1YzMwZWIyOWM3ZmUyMTlmYmEzNjdjNGIzOGMifQ=="/>
</p:tagLst>
</file>

<file path=ppt/theme/theme1.xml><?xml version="1.0" encoding="utf-8"?>
<a:theme xmlns:a="http://schemas.openxmlformats.org/drawingml/2006/main" name="默认设计模板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4321175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altLang="en-US" sz="85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4321175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altLang="en-US" sz="85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463</Words>
  <Application>WPS 演示</Application>
  <PresentationFormat>自定义</PresentationFormat>
  <Paragraphs>39</Paragraphs>
  <Slides>1</Slides>
  <Notes>1</Notes>
  <HiddenSlides>0</HiddenSlides>
  <MMClips>0</MMClips>
  <ScaleCrop>false</ScaleCrop>
  <HeadingPairs>
    <vt:vector size="8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9" baseType="lpstr">
      <vt:lpstr>Arial</vt:lpstr>
      <vt:lpstr>宋体</vt:lpstr>
      <vt:lpstr>Wingdings</vt:lpstr>
      <vt:lpstr>Times New Roman</vt:lpstr>
      <vt:lpstr>微软雅黑</vt:lpstr>
      <vt:lpstr>Arial Unicode MS</vt:lpstr>
      <vt:lpstr>默认设计模板</vt:lpstr>
      <vt:lpstr>Equation.DSMT4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Candid.  礁石</cp:lastModifiedBy>
  <cp:revision>273</cp:revision>
  <dcterms:created xsi:type="dcterms:W3CDTF">2023-12-25T03:55:38Z</dcterms:created>
  <dcterms:modified xsi:type="dcterms:W3CDTF">2023-12-25T03:58:13Z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  <property fmtid="{D5CDD505-2E9C-101B-9397-08002B2CF9AE}" pid="3" name="ICV">
    <vt:lpwstr>E4B5C4974D604F40BEDE78566EDA5600_12</vt:lpwstr>
  </property>
  <property fmtid="{D5CDD505-2E9C-101B-9397-08002B2CF9AE}" pid="4" name="KSOProductBuildVer">
    <vt:lpwstr>2052-12.1.0.15712</vt:lpwstr>
  </property>
</Properties>
</file>