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302748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A3FB"/>
    <a:srgbClr val="A3F3FD"/>
    <a:srgbClr val="045BC5"/>
    <a:srgbClr val="55D98D"/>
    <a:srgbClr val="74B0EC"/>
    <a:srgbClr val="90BA59"/>
    <a:srgbClr val="E6CE06"/>
    <a:srgbClr val="457838"/>
    <a:srgbClr val="B5ADA3"/>
    <a:srgbClr val="7DA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-15240" y="5314315"/>
            <a:ext cx="21398865" cy="3017520"/>
          </a:xfrm>
          <a:prstGeom prst="rect">
            <a:avLst/>
          </a:prstGeom>
          <a:solidFill>
            <a:srgbClr val="09A3FB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9738" y="5287102"/>
          <a:ext cx="20547330" cy="28682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/>
                <a:gridCol w="20339050"/>
              </a:tblGrid>
              <a:tr h="28682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398399" cy="828830"/>
          </a:xfrm>
          <a:prstGeom prst="rect">
            <a:avLst/>
          </a:prstGeom>
          <a:solidFill>
            <a:srgbClr val="09A3FB"/>
          </a:solidFill>
          <a:ln cap="flat">
            <a:noFill/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0" y="8684112"/>
          <a:ext cx="21425535" cy="20420330"/>
        </p:xfrm>
        <a:graphic>
          <a:graphicData uri="http://schemas.openxmlformats.org/drawingml/2006/table">
            <a:tbl>
              <a:tblPr/>
              <a:tblGrid>
                <a:gridCol w="21425535"/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C:/Users/Administrator/Desktop/建网资料/临时建网/8月拉萨-ICEMEE 2025-会议官网英文.png8月拉萨-ICEMEE 2025-会议官网英文"/>
          <p:cNvPicPr>
            <a:picLocks noChangeAspect="1"/>
          </p:cNvPicPr>
          <p:nvPr/>
        </p:nvPicPr>
        <p:blipFill>
          <a:blip r:embed="rId5"/>
          <a:srcRect l="12" r="12"/>
          <a:stretch>
            <a:fillRect/>
          </a:stretch>
        </p:blipFill>
        <p:spPr>
          <a:xfrm>
            <a:off x="0" y="-34290"/>
            <a:ext cx="21398399" cy="5363394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1624*1720"/>
  <p:tag name="TABLE_ENDDRAG_RECT" val="31*555*1624*1720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ZGE2Mjg2YTZkZTMyMTYwY2M1OTQ5YzJlN2MyYmRjOGEifQ=="/>
  <p:tag name="commondata" val="eyJoZGlkIjoiNWNlOTk1Y2JiOGM4NmYyMjU0ZTBlZjdlYzE1YmU5NT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WPS 演示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Times New Roman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Lily.Deng</cp:lastModifiedBy>
  <cp:revision>47</cp:revision>
  <dcterms:created xsi:type="dcterms:W3CDTF">2023-08-29T07:35:00Z</dcterms:created>
  <dcterms:modified xsi:type="dcterms:W3CDTF">2024-11-04T01:45:25Z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2023-09-01T15:26:04Z</vt:filetime>
  </property>
  <property fmtid="{D5CDD505-2E9C-101B-9397-08002B2CF9AE}" pid="4" name="ICV">
    <vt:lpwstr>8779413C710D42A492AF5553CE167D29_13</vt:lpwstr>
  </property>
  <property fmtid="{D5CDD505-2E9C-101B-9397-08002B2CF9AE}" pid="5" name="KSOProductBuildVer">
    <vt:lpwstr>2052-12.1.0.18608</vt:lpwstr>
  </property>
</Properties>
</file>