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</p:sldIdLst>
  <p:sldSz cx="21383625" cy="30274895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A3FB"/>
    <a:srgbClr val="A3F3FD"/>
    <a:srgbClr val="045BC5"/>
    <a:srgbClr val="55D98D"/>
    <a:srgbClr val="74B0EC"/>
    <a:srgbClr val="90BA59"/>
    <a:srgbClr val="E6CE06"/>
    <a:srgbClr val="457838"/>
    <a:srgbClr val="B5ADA3"/>
    <a:srgbClr val="7DA9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40" d="100"/>
          <a:sy n="40" d="100"/>
        </p:scale>
        <p:origin x="380" y="2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3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tags" Target="../tags/tag2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"/>
          <p:cNvSpPr/>
          <p:nvPr/>
        </p:nvSpPr>
        <p:spPr>
          <a:xfrm>
            <a:off x="-15240" y="5314315"/>
            <a:ext cx="21398865" cy="3017520"/>
          </a:xfrm>
          <a:prstGeom prst="rect">
            <a:avLst/>
          </a:prstGeom>
          <a:solidFill>
            <a:srgbClr val="09A3FB"/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 baseline="-25000"/>
          </a:p>
        </p:txBody>
      </p:sp>
      <p:graphicFrame>
        <p:nvGraphicFramePr>
          <p:cNvPr id="12" name="table 12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89738" y="5287102"/>
          <a:ext cx="20547330" cy="286829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08280"/>
                <a:gridCol w="20339050"/>
              </a:tblGrid>
              <a:tr h="286829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7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8000"/>
                        </a:lnSpc>
                      </a:pPr>
                      <a:endParaRPr lang="en-US" altLang="en-US" sz="1000" dirty="0"/>
                    </a:p>
                    <a:p>
                      <a:pPr marL="555625" algn="ctr" rtl="0" eaLnBrk="0">
                        <a:lnSpc>
                          <a:spcPts val="4000"/>
                        </a:lnSpc>
                        <a:spcBef>
                          <a:spcPts val="5"/>
                        </a:spcBef>
                      </a:pPr>
                      <a:r>
                        <a:rPr sz="4000" b="0" kern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Report  title Report  title Report  title Report  title Report  title Report  title Report  title Report  title Report  title Report  title Report  </a:t>
                      </a:r>
                      <a:r>
                        <a:rPr sz="4000" b="0" ker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title </a:t>
                      </a:r>
                      <a:endParaRPr lang="en-US" sz="4000" b="0" ker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555625" algn="ctr" rtl="0" eaLnBrk="0">
                        <a:lnSpc>
                          <a:spcPts val="4000"/>
                        </a:lnSpc>
                        <a:spcBef>
                          <a:spcPts val="5"/>
                        </a:spcBef>
                      </a:pPr>
                      <a:br>
                        <a:rPr lang="en-US" sz="4000" b="0" ker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</a:br>
                      <a:r>
                        <a:rPr lang="en-US" sz="4000" b="0" ker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Author(s) Name Author(s) Name Author(s) Name</a:t>
                      </a:r>
                      <a:br>
                        <a:rPr lang="en-US" sz="4000" b="0" ker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</a:br>
                      <a:r>
                        <a:rPr lang="en-US" sz="4000" b="0" ker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Affiliation  Affiliation  Affiliation  Affiliation Affiliation  Affiliation</a:t>
                      </a:r>
                      <a:endParaRPr lang="en-US" sz="3900" b="0" kern="0" dirty="0">
                        <a:solidFill>
                          <a:schemeClr val="tx1"/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20" name="rect"/>
          <p:cNvSpPr/>
          <p:nvPr/>
        </p:nvSpPr>
        <p:spPr>
          <a:xfrm>
            <a:off x="0" y="29456744"/>
            <a:ext cx="21398399" cy="828830"/>
          </a:xfrm>
          <a:prstGeom prst="rect">
            <a:avLst/>
          </a:prstGeom>
          <a:solidFill>
            <a:srgbClr val="09A3FB"/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pic>
        <p:nvPicPr>
          <p:cNvPr id="26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0" y="3157537"/>
            <a:ext cx="359282" cy="363980"/>
          </a:xfrm>
          <a:prstGeom prst="rect">
            <a:avLst/>
          </a:prstGeom>
        </p:spPr>
      </p:pic>
      <p:pic>
        <p:nvPicPr>
          <p:cNvPr id="28" name="picture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21024026" y="3157537"/>
            <a:ext cx="359216" cy="363980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0" y="8684112"/>
          <a:ext cx="21425535" cy="20420330"/>
        </p:xfrm>
        <a:graphic>
          <a:graphicData uri="http://schemas.openxmlformats.org/drawingml/2006/table">
            <a:tbl>
              <a:tblPr/>
              <a:tblGrid>
                <a:gridCol w="21425535"/>
              </a:tblGrid>
              <a:tr h="20420237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10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10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10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10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ctr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ctr" rtl="0" eaLnBrk="0">
                        <a:lnSpc>
                          <a:spcPct val="102000"/>
                        </a:lnSpc>
                      </a:pPr>
                      <a:endParaRPr lang="en-US" altLang="en-US" sz="1600" dirty="0"/>
                    </a:p>
                    <a:p>
                      <a:pPr algn="ctr" rtl="0" eaLnBrk="0">
                        <a:lnSpc>
                          <a:spcPct val="102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①建议文本字体</a:t>
                      </a:r>
                      <a:r>
                        <a:rPr lang="en-US"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-</a:t>
                      </a: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Times New Roman，字体颜色统一黑色；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②海报内容框架默认包含</a:t>
                      </a: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ABSTRACT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INTRODUCTION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METHODS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CONCLUSIONS </a:t>
                      </a: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等；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 rtl="0" eaLnBrk="0">
                        <a:lnSpc>
                          <a:spcPct val="102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③多图少字，语句精炼；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 rtl="0" eaLnBrk="0">
                        <a:lnSpc>
                          <a:spcPct val="102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④导出图片PNG格式，命名“姓名+学校”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 rtl="0" eaLnBrk="0">
                        <a:lnSpc>
                          <a:spcPct val="102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⑤海报整体尽量呈现丰富和多彩，避免图片颜色单一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 rtl="0" eaLnBrk="0">
                        <a:lnSpc>
                          <a:spcPct val="102000"/>
                        </a:lnSpc>
                      </a:pP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" name="图片 2" descr="C:/Users/Administrator/Desktop/建网资料/临时建网/8月拉萨-ICEMEE 2025-会议官网英文.png8月拉萨-ICEMEE 2025-会议官网英文"/>
          <p:cNvPicPr>
            <a:picLocks noChangeAspect="1"/>
          </p:cNvPicPr>
          <p:nvPr/>
        </p:nvPicPr>
        <p:blipFill>
          <a:blip r:embed="rId5"/>
          <a:srcRect l="12" r="12"/>
          <a:stretch>
            <a:fillRect/>
          </a:stretch>
        </p:blipFill>
        <p:spPr>
          <a:xfrm>
            <a:off x="0" y="-34290"/>
            <a:ext cx="21398399" cy="5363394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TABLE_ENDDRAG_ORIGIN_RECT" val="1624*1720"/>
  <p:tag name="TABLE_ENDDRAG_RECT" val="31*555*1624*1720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COMMONDATA" val="eyJoZGlkIjoiZGE2Mjg2YTZkZTMyMTYwY2M1OTQ5YzJlN2MyYmRjOGEifQ=="/>
  <p:tag name="commondata" val="eyJoZGlkIjoiNWNlOTk1Y2JiOGM4NmYyMjU0ZTBlZjdlYzE1YmU5NTIifQ=="/>
</p:tagLst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satMod val="110000"/>
                <a:lum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satMod val="105000"/>
                <a:lum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shade val="94000"/>
              </a:schemeClr>
            </a:gs>
            <a:gs pos="50000">
              <a:schemeClr val="phClr">
                <a:lumMod val="110000"/>
                <a:satMod val="100000"/>
                <a:tint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416</Words>
  <Application>WPS 演示</Application>
  <PresentationFormat>自定义</PresentationFormat>
  <Paragraphs>43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Wingdings</vt:lpstr>
      <vt:lpstr>Times New Roman</vt:lpstr>
      <vt:lpstr>Times New Roman</vt:lpstr>
      <vt:lpstr>微软雅黑</vt:lpstr>
      <vt:lpstr>Arial Unicode MS</vt:lpstr>
      <vt:lpstr>Calibri</vt:lpstr>
      <vt:lpstr>Office theme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KEO</dc:creator>
  <cp:lastModifiedBy>Lily.Deng</cp:lastModifiedBy>
  <cp:revision>47</cp:revision>
  <dcterms:created xsi:type="dcterms:W3CDTF">2023-08-29T07:35:00Z</dcterms:created>
  <dcterms:modified xsi:type="dcterms:W3CDTF">2024-11-04T01:45:25Z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O">
    <vt:lpwstr>wqlLaW5nc29mdCBQREYgdG8gV1BTIDkw</vt:lpwstr>
  </property>
  <property fmtid="{D5CDD505-2E9C-101B-9397-08002B2CF9AE}" pid="3" name="Created">
    <vt:filetime>2023-09-01T15:26:04Z</vt:filetime>
  </property>
  <property fmtid="{D5CDD505-2E9C-101B-9397-08002B2CF9AE}" pid="4" name="ICV">
    <vt:lpwstr>8779413C710D42A492AF5553CE167D29_13</vt:lpwstr>
  </property>
  <property fmtid="{D5CDD505-2E9C-101B-9397-08002B2CF9AE}" pid="5" name="KSOProductBuildVer">
    <vt:lpwstr>2052-12.1.0.18608</vt:lpwstr>
  </property>
</Properties>
</file>