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4F1"/>
    <a:srgbClr val="09A3FB"/>
    <a:srgbClr val="A3F3FD"/>
    <a:srgbClr val="045BC5"/>
    <a:srgbClr val="55D98D"/>
    <a:srgbClr val="74B0EC"/>
    <a:srgbClr val="90BA59"/>
    <a:srgbClr val="E6CE06"/>
    <a:srgbClr val="457838"/>
    <a:srgbClr val="B5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rgbClr val="77D4F1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solidFill>
                      <a:srgbClr val="77D4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77D4F1"/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rgbClr val="77D4F1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7月/7月11-13日 广州 ICEEPS 2025/1. 建网/（建网）2025年7月广州站-ICEEPS+2025-前期宣传设计申请单-邓丽-20241113/（建网）2025年7月广州站-ICEEPS 2025-前期宣传设计申请单-邓丽-20241113/ICEEPS 2025-会议官网轮播图（英文）-2.pngICEEPS 2025-会议官网轮播图（英文）-2"/>
          <p:cNvPicPr>
            <a:picLocks noChangeAspect="1"/>
          </p:cNvPicPr>
          <p:nvPr/>
        </p:nvPicPr>
        <p:blipFill>
          <a:blip r:embed="rId5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solidFill>
            <a:srgbClr val="77D4F1"/>
          </a:solidFill>
          <a:ln>
            <a:solidFill>
              <a:srgbClr val="000000">
                <a:alpha val="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49</cp:revision>
  <dcterms:created xsi:type="dcterms:W3CDTF">2023-08-29T07:35:00Z</dcterms:created>
  <dcterms:modified xsi:type="dcterms:W3CDTF">2025-03-13T10:00:47Z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2023-09-02T07:26:04Z</vt:filetime>
  </property>
  <property fmtid="{D5CDD505-2E9C-101B-9397-08002B2CF9AE}" pid="4" name="ICV">
    <vt:lpwstr>6C58BD483F174B57B5828354D84498B5_13</vt:lpwstr>
  </property>
  <property fmtid="{D5CDD505-2E9C-101B-9397-08002B2CF9AE}" pid="5" name="KSOProductBuildVer">
    <vt:lpwstr>2052-12.1.0.20305</vt:lpwstr>
  </property>
</Properties>
</file>